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57" r:id="rId6"/>
    <p:sldId id="258" r:id="rId7"/>
    <p:sldId id="259" r:id="rId8"/>
    <p:sldId id="260" r:id="rId9"/>
    <p:sldId id="273" r:id="rId10"/>
    <p:sldId id="261" r:id="rId11"/>
    <p:sldId id="262" r:id="rId12"/>
    <p:sldId id="263" r:id="rId13"/>
    <p:sldId id="264" r:id="rId14"/>
    <p:sldId id="276" r:id="rId15"/>
    <p:sldId id="277" r:id="rId16"/>
    <p:sldId id="278" r:id="rId17"/>
    <p:sldId id="270" r:id="rId18"/>
    <p:sldId id="280" r:id="rId19"/>
    <p:sldId id="271" r:id="rId20"/>
    <p:sldId id="265" r:id="rId21"/>
    <p:sldId id="282" r:id="rId22"/>
    <p:sldId id="27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5E6E"/>
    <a:srgbClr val="767F8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3017F8-D06A-4874-87D5-F8D93E30D7FB}" v="1" dt="2026-08-20T20:24:44.0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6826" autoAdjust="0"/>
  </p:normalViewPr>
  <p:slideViewPr>
    <p:cSldViewPr snapToGrid="0" snapToObjects="1">
      <p:cViewPr varScale="1">
        <p:scale>
          <a:sx n="96" d="100"/>
          <a:sy n="96" d="100"/>
        </p:scale>
        <p:origin x="111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essa Martin" userId="328ab903-cdf8-4588-8b18-5ff111e88141" providerId="ADAL" clId="{E6BEF59E-9054-4748-8DD7-1E1319AEC80B}"/>
    <pc:docChg chg="undo custSel addSld delSld modSld sldOrd">
      <pc:chgData name="Vanessa Martin" userId="328ab903-cdf8-4588-8b18-5ff111e88141" providerId="ADAL" clId="{E6BEF59E-9054-4748-8DD7-1E1319AEC80B}" dt="2026-08-20T21:21:42.915" v="1076" actId="478"/>
      <pc:docMkLst>
        <pc:docMk/>
      </pc:docMkLst>
      <pc:sldChg chg="addSp delSp modSp mod">
        <pc:chgData name="Vanessa Martin" userId="328ab903-cdf8-4588-8b18-5ff111e88141" providerId="ADAL" clId="{E6BEF59E-9054-4748-8DD7-1E1319AEC80B}" dt="2026-08-20T20:25:21.774" v="1035" actId="1076"/>
        <pc:sldMkLst>
          <pc:docMk/>
          <pc:sldMk cId="0" sldId="256"/>
        </pc:sldMkLst>
        <pc:spChg chg="del mod">
          <ac:chgData name="Vanessa Martin" userId="328ab903-cdf8-4588-8b18-5ff111e88141" providerId="ADAL" clId="{E6BEF59E-9054-4748-8DD7-1E1319AEC80B}" dt="2026-08-20T20:23:37.050" v="1011" actId="478"/>
          <ac:spMkLst>
            <pc:docMk/>
            <pc:sldMk cId="0" sldId="256"/>
            <ac:spMk id="4" creationId="{00000000-0000-0000-0000-000000000000}"/>
          </ac:spMkLst>
        </pc:spChg>
        <pc:spChg chg="mod">
          <ac:chgData name="Vanessa Martin" userId="328ab903-cdf8-4588-8b18-5ff111e88141" providerId="ADAL" clId="{E6BEF59E-9054-4748-8DD7-1E1319AEC80B}" dt="2026-08-16T10:56:22.991" v="0"/>
          <ac:spMkLst>
            <pc:docMk/>
            <pc:sldMk cId="0" sldId="256"/>
            <ac:spMk id="8" creationId="{00000000-0000-0000-0000-000000000000}"/>
          </ac:spMkLst>
        </pc:spChg>
        <pc:spChg chg="mod">
          <ac:chgData name="Vanessa Martin" userId="328ab903-cdf8-4588-8b18-5ff111e88141" providerId="ADAL" clId="{E6BEF59E-9054-4748-8DD7-1E1319AEC80B}" dt="2026-08-16T10:56:56.404" v="37" actId="20577"/>
          <ac:spMkLst>
            <pc:docMk/>
            <pc:sldMk cId="0" sldId="256"/>
            <ac:spMk id="9" creationId="{00000000-0000-0000-0000-000000000000}"/>
          </ac:spMkLst>
        </pc:spChg>
        <pc:spChg chg="mod">
          <ac:chgData name="Vanessa Martin" userId="328ab903-cdf8-4588-8b18-5ff111e88141" providerId="ADAL" clId="{E6BEF59E-9054-4748-8DD7-1E1319AEC80B}" dt="2026-08-20T20:25:10.346" v="1033" actId="1076"/>
          <ac:spMkLst>
            <pc:docMk/>
            <pc:sldMk cId="0" sldId="256"/>
            <ac:spMk id="10" creationId="{00000000-0000-0000-0000-000000000000}"/>
          </ac:spMkLst>
        </pc:spChg>
        <pc:spChg chg="mod">
          <ac:chgData name="Vanessa Martin" userId="328ab903-cdf8-4588-8b18-5ff111e88141" providerId="ADAL" clId="{E6BEF59E-9054-4748-8DD7-1E1319AEC80B}" dt="2026-08-20T20:25:15.055" v="1034" actId="1076"/>
          <ac:spMkLst>
            <pc:docMk/>
            <pc:sldMk cId="0" sldId="256"/>
            <ac:spMk id="11" creationId="{00000000-0000-0000-0000-000000000000}"/>
          </ac:spMkLst>
        </pc:spChg>
        <pc:spChg chg="mod">
          <ac:chgData name="Vanessa Martin" userId="328ab903-cdf8-4588-8b18-5ff111e88141" providerId="ADAL" clId="{E6BEF59E-9054-4748-8DD7-1E1319AEC80B}" dt="2026-08-20T20:25:21.774" v="1035" actId="1076"/>
          <ac:spMkLst>
            <pc:docMk/>
            <pc:sldMk cId="0" sldId="256"/>
            <ac:spMk id="12" creationId="{00000000-0000-0000-0000-000000000000}"/>
          </ac:spMkLst>
        </pc:spChg>
        <pc:picChg chg="add mod modCrop">
          <ac:chgData name="Vanessa Martin" userId="328ab903-cdf8-4588-8b18-5ff111e88141" providerId="ADAL" clId="{E6BEF59E-9054-4748-8DD7-1E1319AEC80B}" dt="2026-08-20T20:25:03.025" v="1031" actId="1076"/>
          <ac:picMkLst>
            <pc:docMk/>
            <pc:sldMk cId="0" sldId="256"/>
            <ac:picMk id="15" creationId="{52CA6354-3AED-12C4-4DEC-CF2F9FE6549B}"/>
          </ac:picMkLst>
        </pc:picChg>
      </pc:sldChg>
      <pc:sldChg chg="addSp delSp modSp mod modNotesTx">
        <pc:chgData name="Vanessa Martin" userId="328ab903-cdf8-4588-8b18-5ff111e88141" providerId="ADAL" clId="{E6BEF59E-9054-4748-8DD7-1E1319AEC80B}" dt="2026-08-20T21:17:29.577" v="1065" actId="1076"/>
        <pc:sldMkLst>
          <pc:docMk/>
          <pc:sldMk cId="0" sldId="257"/>
        </pc:sldMkLst>
        <pc:spChg chg="mod">
          <ac:chgData name="Vanessa Martin" userId="328ab903-cdf8-4588-8b18-5ff111e88141" providerId="ADAL" clId="{E6BEF59E-9054-4748-8DD7-1E1319AEC80B}" dt="2026-08-16T10:57:53.051" v="53" actId="20577"/>
          <ac:spMkLst>
            <pc:docMk/>
            <pc:sldMk cId="0" sldId="257"/>
            <ac:spMk id="14" creationId="{00000000-0000-0000-0000-000000000000}"/>
          </ac:spMkLst>
        </pc:spChg>
        <pc:spChg chg="mod">
          <ac:chgData name="Vanessa Martin" userId="328ab903-cdf8-4588-8b18-5ff111e88141" providerId="ADAL" clId="{E6BEF59E-9054-4748-8DD7-1E1319AEC80B}" dt="2026-08-16T10:59:14.421" v="54"/>
          <ac:spMkLst>
            <pc:docMk/>
            <pc:sldMk cId="0" sldId="257"/>
            <ac:spMk id="16" creationId="{00000000-0000-0000-0000-000000000000}"/>
          </ac:spMkLst>
        </pc:spChg>
        <pc:picChg chg="add mod modCrop">
          <ac:chgData name="Vanessa Martin" userId="328ab903-cdf8-4588-8b18-5ff111e88141" providerId="ADAL" clId="{E6BEF59E-9054-4748-8DD7-1E1319AEC80B}" dt="2026-08-20T21:17:29.577" v="1065" actId="1076"/>
          <ac:picMkLst>
            <pc:docMk/>
            <pc:sldMk cId="0" sldId="257"/>
            <ac:picMk id="10" creationId="{5A7A22B3-84E5-E56E-5641-5165D35E587B}"/>
          </ac:picMkLst>
        </pc:picChg>
        <pc:picChg chg="add del mod">
          <ac:chgData name="Vanessa Martin" userId="328ab903-cdf8-4588-8b18-5ff111e88141" providerId="ADAL" clId="{E6BEF59E-9054-4748-8DD7-1E1319AEC80B}" dt="2026-08-20T18:23:15.714" v="923" actId="478"/>
          <ac:picMkLst>
            <pc:docMk/>
            <pc:sldMk cId="0" sldId="257"/>
            <ac:picMk id="11" creationId="{B8916854-EFE8-4DF3-362B-F04BE787CDCF}"/>
          </ac:picMkLst>
        </pc:picChg>
      </pc:sldChg>
      <pc:sldChg chg="addSp delSp modSp mod modNotesTx">
        <pc:chgData name="Vanessa Martin" userId="328ab903-cdf8-4588-8b18-5ff111e88141" providerId="ADAL" clId="{E6BEF59E-9054-4748-8DD7-1E1319AEC80B}" dt="2026-08-20T18:56:53.981" v="1007" actId="1076"/>
        <pc:sldMkLst>
          <pc:docMk/>
          <pc:sldMk cId="0" sldId="258"/>
        </pc:sldMkLst>
        <pc:spChg chg="mod">
          <ac:chgData name="Vanessa Martin" userId="328ab903-cdf8-4588-8b18-5ff111e88141" providerId="ADAL" clId="{E6BEF59E-9054-4748-8DD7-1E1319AEC80B}" dt="2026-08-20T18:56:45.724" v="1006" actId="14100"/>
          <ac:spMkLst>
            <pc:docMk/>
            <pc:sldMk cId="0" sldId="258"/>
            <ac:spMk id="2" creationId="{00000000-0000-0000-0000-000000000000}"/>
          </ac:spMkLst>
        </pc:spChg>
        <pc:spChg chg="mod">
          <ac:chgData name="Vanessa Martin" userId="328ab903-cdf8-4588-8b18-5ff111e88141" providerId="ADAL" clId="{E6BEF59E-9054-4748-8DD7-1E1319AEC80B}" dt="2026-08-16T11:00:27.871" v="60"/>
          <ac:spMkLst>
            <pc:docMk/>
            <pc:sldMk cId="0" sldId="258"/>
            <ac:spMk id="5" creationId="{00000000-0000-0000-0000-000000000000}"/>
          </ac:spMkLst>
        </pc:spChg>
        <pc:spChg chg="mod">
          <ac:chgData name="Vanessa Martin" userId="328ab903-cdf8-4588-8b18-5ff111e88141" providerId="ADAL" clId="{E6BEF59E-9054-4748-8DD7-1E1319AEC80B}" dt="2026-08-16T11:17:27.584" v="259" actId="20577"/>
          <ac:spMkLst>
            <pc:docMk/>
            <pc:sldMk cId="0" sldId="258"/>
            <ac:spMk id="10" creationId="{00000000-0000-0000-0000-000000000000}"/>
          </ac:spMkLst>
        </pc:spChg>
        <pc:spChg chg="mod">
          <ac:chgData name="Vanessa Martin" userId="328ab903-cdf8-4588-8b18-5ff111e88141" providerId="ADAL" clId="{E6BEF59E-9054-4748-8DD7-1E1319AEC80B}" dt="2026-08-16T11:08:24.732" v="159" actId="6549"/>
          <ac:spMkLst>
            <pc:docMk/>
            <pc:sldMk cId="0" sldId="258"/>
            <ac:spMk id="12" creationId="{00000000-0000-0000-0000-000000000000}"/>
          </ac:spMkLst>
        </pc:spChg>
        <pc:spChg chg="mod">
          <ac:chgData name="Vanessa Martin" userId="328ab903-cdf8-4588-8b18-5ff111e88141" providerId="ADAL" clId="{E6BEF59E-9054-4748-8DD7-1E1319AEC80B}" dt="2026-08-16T11:11:10.581" v="189"/>
          <ac:spMkLst>
            <pc:docMk/>
            <pc:sldMk cId="0" sldId="258"/>
            <ac:spMk id="16" creationId="{00000000-0000-0000-0000-000000000000}"/>
          </ac:spMkLst>
        </pc:spChg>
        <pc:spChg chg="mod">
          <ac:chgData name="Vanessa Martin" userId="328ab903-cdf8-4588-8b18-5ff111e88141" providerId="ADAL" clId="{E6BEF59E-9054-4748-8DD7-1E1319AEC80B}" dt="2026-08-16T11:11:39.073" v="191"/>
          <ac:spMkLst>
            <pc:docMk/>
            <pc:sldMk cId="0" sldId="258"/>
            <ac:spMk id="17" creationId="{00000000-0000-0000-0000-000000000000}"/>
          </ac:spMkLst>
        </pc:spChg>
        <pc:spChg chg="mod">
          <ac:chgData name="Vanessa Martin" userId="328ab903-cdf8-4588-8b18-5ff111e88141" providerId="ADAL" clId="{E6BEF59E-9054-4748-8DD7-1E1319AEC80B}" dt="2026-08-16T11:05:43.292" v="129" actId="1076"/>
          <ac:spMkLst>
            <pc:docMk/>
            <pc:sldMk cId="0" sldId="258"/>
            <ac:spMk id="19" creationId="{00000000-0000-0000-0000-000000000000}"/>
          </ac:spMkLst>
        </pc:spChg>
        <pc:spChg chg="mod">
          <ac:chgData name="Vanessa Martin" userId="328ab903-cdf8-4588-8b18-5ff111e88141" providerId="ADAL" clId="{E6BEF59E-9054-4748-8DD7-1E1319AEC80B}" dt="2026-08-16T11:17:13.585" v="237" actId="1076"/>
          <ac:spMkLst>
            <pc:docMk/>
            <pc:sldMk cId="0" sldId="258"/>
            <ac:spMk id="20" creationId="{00000000-0000-0000-0000-000000000000}"/>
          </ac:spMkLst>
        </pc:spChg>
        <pc:spChg chg="mod">
          <ac:chgData name="Vanessa Martin" userId="328ab903-cdf8-4588-8b18-5ff111e88141" providerId="ADAL" clId="{E6BEF59E-9054-4748-8DD7-1E1319AEC80B}" dt="2026-08-16T11:13:03.702" v="195"/>
          <ac:spMkLst>
            <pc:docMk/>
            <pc:sldMk cId="0" sldId="258"/>
            <ac:spMk id="22" creationId="{00000000-0000-0000-0000-000000000000}"/>
          </ac:spMkLst>
        </pc:spChg>
        <pc:spChg chg="mod">
          <ac:chgData name="Vanessa Martin" userId="328ab903-cdf8-4588-8b18-5ff111e88141" providerId="ADAL" clId="{E6BEF59E-9054-4748-8DD7-1E1319AEC80B}" dt="2026-08-16T11:12:46.281" v="194"/>
          <ac:spMkLst>
            <pc:docMk/>
            <pc:sldMk cId="0" sldId="258"/>
            <ac:spMk id="23" creationId="{00000000-0000-0000-0000-000000000000}"/>
          </ac:spMkLst>
        </pc:spChg>
        <pc:spChg chg="mod">
          <ac:chgData name="Vanessa Martin" userId="328ab903-cdf8-4588-8b18-5ff111e88141" providerId="ADAL" clId="{E6BEF59E-9054-4748-8DD7-1E1319AEC80B}" dt="2026-08-16T11:09:48.396" v="182" actId="20577"/>
          <ac:spMkLst>
            <pc:docMk/>
            <pc:sldMk cId="0" sldId="258"/>
            <ac:spMk id="25" creationId="{00000000-0000-0000-0000-000000000000}"/>
          </ac:spMkLst>
        </pc:spChg>
        <pc:spChg chg="mod">
          <ac:chgData name="Vanessa Martin" userId="328ab903-cdf8-4588-8b18-5ff111e88141" providerId="ADAL" clId="{E6BEF59E-9054-4748-8DD7-1E1319AEC80B}" dt="2026-08-16T11:08:59.571" v="161"/>
          <ac:spMkLst>
            <pc:docMk/>
            <pc:sldMk cId="0" sldId="258"/>
            <ac:spMk id="26" creationId="{00000000-0000-0000-0000-000000000000}"/>
          </ac:spMkLst>
        </pc:spChg>
        <pc:spChg chg="mod">
          <ac:chgData name="Vanessa Martin" userId="328ab903-cdf8-4588-8b18-5ff111e88141" providerId="ADAL" clId="{E6BEF59E-9054-4748-8DD7-1E1319AEC80B}" dt="2026-08-16T11:13:39.569" v="196" actId="20577"/>
          <ac:spMkLst>
            <pc:docMk/>
            <pc:sldMk cId="0" sldId="258"/>
            <ac:spMk id="29" creationId="{00000000-0000-0000-0000-000000000000}"/>
          </ac:spMkLst>
        </pc:spChg>
        <pc:spChg chg="mod">
          <ac:chgData name="Vanessa Martin" userId="328ab903-cdf8-4588-8b18-5ff111e88141" providerId="ADAL" clId="{E6BEF59E-9054-4748-8DD7-1E1319AEC80B}" dt="2026-08-16T11:14:08.714" v="197"/>
          <ac:spMkLst>
            <pc:docMk/>
            <pc:sldMk cId="0" sldId="258"/>
            <ac:spMk id="33" creationId="{6D87C142-857B-52F9-2BD0-D4A536F527CA}"/>
          </ac:spMkLst>
        </pc:spChg>
        <pc:spChg chg="mod">
          <ac:chgData name="Vanessa Martin" userId="328ab903-cdf8-4588-8b18-5ff111e88141" providerId="ADAL" clId="{E6BEF59E-9054-4748-8DD7-1E1319AEC80B}" dt="2026-08-16T11:10:09.752" v="184"/>
          <ac:spMkLst>
            <pc:docMk/>
            <pc:sldMk cId="0" sldId="258"/>
            <ac:spMk id="36" creationId="{BE9A9DF8-229B-6F30-AC78-5C65B1AB3C7E}"/>
          </ac:spMkLst>
        </pc:spChg>
        <pc:spChg chg="mod">
          <ac:chgData name="Vanessa Martin" userId="328ab903-cdf8-4588-8b18-5ff111e88141" providerId="ADAL" clId="{E6BEF59E-9054-4748-8DD7-1E1319AEC80B}" dt="2026-08-16T11:10:43.671" v="186"/>
          <ac:spMkLst>
            <pc:docMk/>
            <pc:sldMk cId="0" sldId="258"/>
            <ac:spMk id="38" creationId="{1C68DCB0-8010-937E-6969-C36F07CF0773}"/>
          </ac:spMkLst>
        </pc:spChg>
        <pc:spChg chg="add mod">
          <ac:chgData name="Vanessa Martin" userId="328ab903-cdf8-4588-8b18-5ff111e88141" providerId="ADAL" clId="{E6BEF59E-9054-4748-8DD7-1E1319AEC80B}" dt="2026-08-16T11:17:04.086" v="235" actId="20577"/>
          <ac:spMkLst>
            <pc:docMk/>
            <pc:sldMk cId="0" sldId="258"/>
            <ac:spMk id="40" creationId="{5CEF1E15-5F1E-49F2-F598-3D74C8056DD8}"/>
          </ac:spMkLst>
        </pc:spChg>
        <pc:spChg chg="add mod">
          <ac:chgData name="Vanessa Martin" userId="328ab903-cdf8-4588-8b18-5ff111e88141" providerId="ADAL" clId="{E6BEF59E-9054-4748-8DD7-1E1319AEC80B}" dt="2026-08-16T11:17:17.544" v="238" actId="1076"/>
          <ac:spMkLst>
            <pc:docMk/>
            <pc:sldMk cId="0" sldId="258"/>
            <ac:spMk id="42" creationId="{4C9AA4BB-309E-740C-2A9A-1CD896D16254}"/>
          </ac:spMkLst>
        </pc:spChg>
        <pc:picChg chg="add del mod modCrop">
          <ac:chgData name="Vanessa Martin" userId="328ab903-cdf8-4588-8b18-5ff111e88141" providerId="ADAL" clId="{E6BEF59E-9054-4748-8DD7-1E1319AEC80B}" dt="2026-08-20T18:36:18.184" v="936" actId="478"/>
          <ac:picMkLst>
            <pc:docMk/>
            <pc:sldMk cId="0" sldId="258"/>
            <ac:picMk id="6" creationId="{917DD1E3-FFD7-DB4A-271A-456BBA73EA00}"/>
          </ac:picMkLst>
        </pc:picChg>
        <pc:picChg chg="add mod modCrop">
          <ac:chgData name="Vanessa Martin" userId="328ab903-cdf8-4588-8b18-5ff111e88141" providerId="ADAL" clId="{E6BEF59E-9054-4748-8DD7-1E1319AEC80B}" dt="2026-08-20T18:56:53.981" v="1007" actId="1076"/>
          <ac:picMkLst>
            <pc:docMk/>
            <pc:sldMk cId="0" sldId="258"/>
            <ac:picMk id="13" creationId="{D3B63476-36AE-98A8-28FE-1FADE1E027E2}"/>
          </ac:picMkLst>
        </pc:picChg>
      </pc:sldChg>
      <pc:sldChg chg="addSp delSp modSp mod modNotesTx">
        <pc:chgData name="Vanessa Martin" userId="328ab903-cdf8-4588-8b18-5ff111e88141" providerId="ADAL" clId="{E6BEF59E-9054-4748-8DD7-1E1319AEC80B}" dt="2026-08-20T20:25:39.694" v="1037" actId="1076"/>
        <pc:sldMkLst>
          <pc:docMk/>
          <pc:sldMk cId="0" sldId="259"/>
        </pc:sldMkLst>
        <pc:spChg chg="del">
          <ac:chgData name="Vanessa Martin" userId="328ab903-cdf8-4588-8b18-5ff111e88141" providerId="ADAL" clId="{E6BEF59E-9054-4748-8DD7-1E1319AEC80B}" dt="2026-08-20T18:36:11.298" v="935" actId="478"/>
          <ac:spMkLst>
            <pc:docMk/>
            <pc:sldMk cId="0" sldId="259"/>
            <ac:spMk id="4" creationId="{00000000-0000-0000-0000-000000000000}"/>
          </ac:spMkLst>
        </pc:spChg>
        <pc:spChg chg="mod">
          <ac:chgData name="Vanessa Martin" userId="328ab903-cdf8-4588-8b18-5ff111e88141" providerId="ADAL" clId="{E6BEF59E-9054-4748-8DD7-1E1319AEC80B}" dt="2026-08-16T11:20:05.048" v="275" actId="20577"/>
          <ac:spMkLst>
            <pc:docMk/>
            <pc:sldMk cId="0" sldId="259"/>
            <ac:spMk id="10" creationId="{00000000-0000-0000-0000-000000000000}"/>
          </ac:spMkLst>
        </pc:spChg>
        <pc:spChg chg="mod">
          <ac:chgData name="Vanessa Martin" userId="328ab903-cdf8-4588-8b18-5ff111e88141" providerId="ADAL" clId="{E6BEF59E-9054-4748-8DD7-1E1319AEC80B}" dt="2026-08-16T11:19:01.283" v="264" actId="6549"/>
          <ac:spMkLst>
            <pc:docMk/>
            <pc:sldMk cId="0" sldId="259"/>
            <ac:spMk id="14" creationId="{00000000-0000-0000-0000-000000000000}"/>
          </ac:spMkLst>
        </pc:spChg>
        <pc:picChg chg="add mod">
          <ac:chgData name="Vanessa Martin" userId="328ab903-cdf8-4588-8b18-5ff111e88141" providerId="ADAL" clId="{E6BEF59E-9054-4748-8DD7-1E1319AEC80B}" dt="2026-08-20T20:25:39.694" v="1037" actId="1076"/>
          <ac:picMkLst>
            <pc:docMk/>
            <pc:sldMk cId="0" sldId="259"/>
            <ac:picMk id="11" creationId="{459A2DD5-BE66-5283-1E0A-0DE5EB899184}"/>
          </ac:picMkLst>
        </pc:picChg>
        <pc:picChg chg="add del mod">
          <ac:chgData name="Vanessa Martin" userId="328ab903-cdf8-4588-8b18-5ff111e88141" providerId="ADAL" clId="{E6BEF59E-9054-4748-8DD7-1E1319AEC80B}" dt="2026-08-20T18:35:55.540" v="931" actId="478"/>
          <ac:picMkLst>
            <pc:docMk/>
            <pc:sldMk cId="0" sldId="259"/>
            <ac:picMk id="17" creationId="{541056E6-A7F4-45C5-F207-2522C1349A16}"/>
          </ac:picMkLst>
        </pc:picChg>
      </pc:sldChg>
      <pc:sldChg chg="addSp delSp modSp mod modNotesTx">
        <pc:chgData name="Vanessa Martin" userId="328ab903-cdf8-4588-8b18-5ff111e88141" providerId="ADAL" clId="{E6BEF59E-9054-4748-8DD7-1E1319AEC80B}" dt="2026-08-20T20:25:47.418" v="1039" actId="1076"/>
        <pc:sldMkLst>
          <pc:docMk/>
          <pc:sldMk cId="0" sldId="260"/>
        </pc:sldMkLst>
        <pc:spChg chg="del">
          <ac:chgData name="Vanessa Martin" userId="328ab903-cdf8-4588-8b18-5ff111e88141" providerId="ADAL" clId="{E6BEF59E-9054-4748-8DD7-1E1319AEC80B}" dt="2026-08-20T18:38:06.160" v="942" actId="478"/>
          <ac:spMkLst>
            <pc:docMk/>
            <pc:sldMk cId="0" sldId="260"/>
            <ac:spMk id="4" creationId="{00000000-0000-0000-0000-000000000000}"/>
          </ac:spMkLst>
        </pc:spChg>
        <pc:spChg chg="mod">
          <ac:chgData name="Vanessa Martin" userId="328ab903-cdf8-4588-8b18-5ff111e88141" providerId="ADAL" clId="{E6BEF59E-9054-4748-8DD7-1E1319AEC80B}" dt="2026-08-16T11:24:32.347" v="301" actId="255"/>
          <ac:spMkLst>
            <pc:docMk/>
            <pc:sldMk cId="0" sldId="260"/>
            <ac:spMk id="5" creationId="{00000000-0000-0000-0000-000000000000}"/>
          </ac:spMkLst>
        </pc:spChg>
        <pc:spChg chg="mod">
          <ac:chgData name="Vanessa Martin" userId="328ab903-cdf8-4588-8b18-5ff111e88141" providerId="ADAL" clId="{E6BEF59E-9054-4748-8DD7-1E1319AEC80B}" dt="2026-08-16T11:26:56.261" v="311"/>
          <ac:spMkLst>
            <pc:docMk/>
            <pc:sldMk cId="0" sldId="260"/>
            <ac:spMk id="6" creationId="{00000000-0000-0000-0000-000000000000}"/>
          </ac:spMkLst>
        </pc:spChg>
        <pc:spChg chg="mod">
          <ac:chgData name="Vanessa Martin" userId="328ab903-cdf8-4588-8b18-5ff111e88141" providerId="ADAL" clId="{E6BEF59E-9054-4748-8DD7-1E1319AEC80B}" dt="2026-08-16T11:29:19.681" v="327" actId="113"/>
          <ac:spMkLst>
            <pc:docMk/>
            <pc:sldMk cId="0" sldId="260"/>
            <ac:spMk id="10" creationId="{00000000-0000-0000-0000-000000000000}"/>
          </ac:spMkLst>
        </pc:spChg>
        <pc:spChg chg="mod">
          <ac:chgData name="Vanessa Martin" userId="328ab903-cdf8-4588-8b18-5ff111e88141" providerId="ADAL" clId="{E6BEF59E-9054-4748-8DD7-1E1319AEC80B}" dt="2026-08-16T11:28:05.223" v="316" actId="20577"/>
          <ac:spMkLst>
            <pc:docMk/>
            <pc:sldMk cId="0" sldId="260"/>
            <ac:spMk id="14" creationId="{00000000-0000-0000-0000-000000000000}"/>
          </ac:spMkLst>
        </pc:spChg>
        <pc:spChg chg="mod">
          <ac:chgData name="Vanessa Martin" userId="328ab903-cdf8-4588-8b18-5ff111e88141" providerId="ADAL" clId="{E6BEF59E-9054-4748-8DD7-1E1319AEC80B}" dt="2026-08-16T11:31:15.442" v="334" actId="20577"/>
          <ac:spMkLst>
            <pc:docMk/>
            <pc:sldMk cId="0" sldId="260"/>
            <ac:spMk id="16" creationId="{00000000-0000-0000-0000-000000000000}"/>
          </ac:spMkLst>
        </pc:spChg>
        <pc:picChg chg="add del mod">
          <ac:chgData name="Vanessa Martin" userId="328ab903-cdf8-4588-8b18-5ff111e88141" providerId="ADAL" clId="{E6BEF59E-9054-4748-8DD7-1E1319AEC80B}" dt="2026-08-20T18:37:58.874" v="939" actId="478"/>
          <ac:picMkLst>
            <pc:docMk/>
            <pc:sldMk cId="0" sldId="260"/>
            <ac:picMk id="11" creationId="{5883DA9E-A75C-D208-7EDB-3AA938BBE680}"/>
          </ac:picMkLst>
        </pc:picChg>
        <pc:picChg chg="add mod modCrop">
          <ac:chgData name="Vanessa Martin" userId="328ab903-cdf8-4588-8b18-5ff111e88141" providerId="ADAL" clId="{E6BEF59E-9054-4748-8DD7-1E1319AEC80B}" dt="2026-08-20T20:25:47.418" v="1039" actId="1076"/>
          <ac:picMkLst>
            <pc:docMk/>
            <pc:sldMk cId="0" sldId="260"/>
            <ac:picMk id="12" creationId="{097D4253-3CC7-3F7E-D698-DA527E7E1616}"/>
          </ac:picMkLst>
        </pc:picChg>
      </pc:sldChg>
      <pc:sldChg chg="addSp delSp modSp mod modNotesTx">
        <pc:chgData name="Vanessa Martin" userId="328ab903-cdf8-4588-8b18-5ff111e88141" providerId="ADAL" clId="{E6BEF59E-9054-4748-8DD7-1E1319AEC80B}" dt="2026-08-20T18:41:17.235" v="964" actId="478"/>
        <pc:sldMkLst>
          <pc:docMk/>
          <pc:sldMk cId="0" sldId="261"/>
        </pc:sldMkLst>
        <pc:spChg chg="del">
          <ac:chgData name="Vanessa Martin" userId="328ab903-cdf8-4588-8b18-5ff111e88141" providerId="ADAL" clId="{E6BEF59E-9054-4748-8DD7-1E1319AEC80B}" dt="2026-08-20T18:41:17.235" v="964" actId="478"/>
          <ac:spMkLst>
            <pc:docMk/>
            <pc:sldMk cId="0" sldId="261"/>
            <ac:spMk id="4" creationId="{00000000-0000-0000-0000-000000000000}"/>
          </ac:spMkLst>
        </pc:spChg>
        <pc:spChg chg="mod">
          <ac:chgData name="Vanessa Martin" userId="328ab903-cdf8-4588-8b18-5ff111e88141" providerId="ADAL" clId="{E6BEF59E-9054-4748-8DD7-1E1319AEC80B}" dt="2026-08-16T11:41:28.181" v="389" actId="20577"/>
          <ac:spMkLst>
            <pc:docMk/>
            <pc:sldMk cId="0" sldId="261"/>
            <ac:spMk id="5" creationId="{00000000-0000-0000-0000-000000000000}"/>
          </ac:spMkLst>
        </pc:spChg>
        <pc:spChg chg="mod">
          <ac:chgData name="Vanessa Martin" userId="328ab903-cdf8-4588-8b18-5ff111e88141" providerId="ADAL" clId="{E6BEF59E-9054-4748-8DD7-1E1319AEC80B}" dt="2026-08-16T11:41:42.625" v="390"/>
          <ac:spMkLst>
            <pc:docMk/>
            <pc:sldMk cId="0" sldId="261"/>
            <ac:spMk id="6" creationId="{00000000-0000-0000-0000-000000000000}"/>
          </ac:spMkLst>
        </pc:spChg>
        <pc:spChg chg="mod">
          <ac:chgData name="Vanessa Martin" userId="328ab903-cdf8-4588-8b18-5ff111e88141" providerId="ADAL" clId="{E6BEF59E-9054-4748-8DD7-1E1319AEC80B}" dt="2026-08-16T11:44:31.751" v="410" actId="113"/>
          <ac:spMkLst>
            <pc:docMk/>
            <pc:sldMk cId="0" sldId="261"/>
            <ac:spMk id="9" creationId="{00000000-0000-0000-0000-000000000000}"/>
          </ac:spMkLst>
        </pc:spChg>
        <pc:spChg chg="mod">
          <ac:chgData name="Vanessa Martin" userId="328ab903-cdf8-4588-8b18-5ff111e88141" providerId="ADAL" clId="{E6BEF59E-9054-4748-8DD7-1E1319AEC80B}" dt="2026-08-16T11:45:46.188" v="416" actId="113"/>
          <ac:spMkLst>
            <pc:docMk/>
            <pc:sldMk cId="0" sldId="261"/>
            <ac:spMk id="14" creationId="{00000000-0000-0000-0000-000000000000}"/>
          </ac:spMkLst>
        </pc:spChg>
        <pc:spChg chg="mod">
          <ac:chgData name="Vanessa Martin" userId="328ab903-cdf8-4588-8b18-5ff111e88141" providerId="ADAL" clId="{E6BEF59E-9054-4748-8DD7-1E1319AEC80B}" dt="2026-08-16T11:44:55.303" v="411"/>
          <ac:spMkLst>
            <pc:docMk/>
            <pc:sldMk cId="0" sldId="261"/>
            <ac:spMk id="16" creationId="{00000000-0000-0000-0000-000000000000}"/>
          </ac:spMkLst>
        </pc:spChg>
        <pc:picChg chg="add del mod modCrop">
          <ac:chgData name="Vanessa Martin" userId="328ab903-cdf8-4588-8b18-5ff111e88141" providerId="ADAL" clId="{E6BEF59E-9054-4748-8DD7-1E1319AEC80B}" dt="2026-08-20T18:41:08.344" v="960" actId="478"/>
          <ac:picMkLst>
            <pc:docMk/>
            <pc:sldMk cId="0" sldId="261"/>
            <ac:picMk id="12" creationId="{E205B608-19A5-2EE4-67BF-61E5876CD59E}"/>
          </ac:picMkLst>
        </pc:picChg>
        <pc:picChg chg="add mod modCrop">
          <ac:chgData name="Vanessa Martin" userId="328ab903-cdf8-4588-8b18-5ff111e88141" providerId="ADAL" clId="{E6BEF59E-9054-4748-8DD7-1E1319AEC80B}" dt="2026-08-20T18:41:15.129" v="963" actId="1076"/>
          <ac:picMkLst>
            <pc:docMk/>
            <pc:sldMk cId="0" sldId="261"/>
            <ac:picMk id="17" creationId="{30948BFE-D892-7A95-DC79-85E09DF9A593}"/>
          </ac:picMkLst>
        </pc:picChg>
      </pc:sldChg>
      <pc:sldChg chg="addSp delSp modSp mod modNotesTx">
        <pc:chgData name="Vanessa Martin" userId="328ab903-cdf8-4588-8b18-5ff111e88141" providerId="ADAL" clId="{E6BEF59E-9054-4748-8DD7-1E1319AEC80B}" dt="2026-08-20T18:42:43.756" v="969" actId="1076"/>
        <pc:sldMkLst>
          <pc:docMk/>
          <pc:sldMk cId="0" sldId="262"/>
        </pc:sldMkLst>
        <pc:spChg chg="mod">
          <ac:chgData name="Vanessa Martin" userId="328ab903-cdf8-4588-8b18-5ff111e88141" providerId="ADAL" clId="{E6BEF59E-9054-4748-8DD7-1E1319AEC80B}" dt="2026-08-16T11:46:25.918" v="417"/>
          <ac:spMkLst>
            <pc:docMk/>
            <pc:sldMk cId="0" sldId="262"/>
            <ac:spMk id="5" creationId="{00000000-0000-0000-0000-000000000000}"/>
          </ac:spMkLst>
        </pc:spChg>
        <pc:spChg chg="mod">
          <ac:chgData name="Vanessa Martin" userId="328ab903-cdf8-4588-8b18-5ff111e88141" providerId="ADAL" clId="{E6BEF59E-9054-4748-8DD7-1E1319AEC80B}" dt="2026-08-16T11:46:38.630" v="418"/>
          <ac:spMkLst>
            <pc:docMk/>
            <pc:sldMk cId="0" sldId="262"/>
            <ac:spMk id="6" creationId="{00000000-0000-0000-0000-000000000000}"/>
          </ac:spMkLst>
        </pc:spChg>
        <pc:spChg chg="mod">
          <ac:chgData name="Vanessa Martin" userId="328ab903-cdf8-4588-8b18-5ff111e88141" providerId="ADAL" clId="{E6BEF59E-9054-4748-8DD7-1E1319AEC80B}" dt="2026-08-16T11:47:35.605" v="427" actId="20577"/>
          <ac:spMkLst>
            <pc:docMk/>
            <pc:sldMk cId="0" sldId="262"/>
            <ac:spMk id="10" creationId="{00000000-0000-0000-0000-000000000000}"/>
          </ac:spMkLst>
        </pc:spChg>
        <pc:spChg chg="mod">
          <ac:chgData name="Vanessa Martin" userId="328ab903-cdf8-4588-8b18-5ff111e88141" providerId="ADAL" clId="{E6BEF59E-9054-4748-8DD7-1E1319AEC80B}" dt="2026-08-16T11:46:56.201" v="420" actId="20577"/>
          <ac:spMkLst>
            <pc:docMk/>
            <pc:sldMk cId="0" sldId="262"/>
            <ac:spMk id="14" creationId="{00000000-0000-0000-0000-000000000000}"/>
          </ac:spMkLst>
        </pc:spChg>
        <pc:spChg chg="mod">
          <ac:chgData name="Vanessa Martin" userId="328ab903-cdf8-4588-8b18-5ff111e88141" providerId="ADAL" clId="{E6BEF59E-9054-4748-8DD7-1E1319AEC80B}" dt="2026-08-16T11:49:53.801" v="436"/>
          <ac:spMkLst>
            <pc:docMk/>
            <pc:sldMk cId="0" sldId="262"/>
            <ac:spMk id="16" creationId="{00000000-0000-0000-0000-000000000000}"/>
          </ac:spMkLst>
        </pc:spChg>
        <pc:picChg chg="add mod modCrop">
          <ac:chgData name="Vanessa Martin" userId="328ab903-cdf8-4588-8b18-5ff111e88141" providerId="ADAL" clId="{E6BEF59E-9054-4748-8DD7-1E1319AEC80B}" dt="2026-08-20T18:42:43.756" v="969" actId="1076"/>
          <ac:picMkLst>
            <pc:docMk/>
            <pc:sldMk cId="0" sldId="262"/>
            <ac:picMk id="9" creationId="{CFE6B962-7D3F-822B-5D13-860EA055FA64}"/>
          </ac:picMkLst>
        </pc:picChg>
        <pc:picChg chg="add del mod modCrop">
          <ac:chgData name="Vanessa Martin" userId="328ab903-cdf8-4588-8b18-5ff111e88141" providerId="ADAL" clId="{E6BEF59E-9054-4748-8DD7-1E1319AEC80B}" dt="2026-08-20T18:42:31.814" v="968" actId="478"/>
          <ac:picMkLst>
            <pc:docMk/>
            <pc:sldMk cId="0" sldId="262"/>
            <ac:picMk id="26" creationId="{CBED8F8B-8FC2-95EF-3862-951F4BB9EDBA}"/>
          </ac:picMkLst>
        </pc:picChg>
      </pc:sldChg>
      <pc:sldChg chg="addSp delSp modSp mod modNotesTx">
        <pc:chgData name="Vanessa Martin" userId="328ab903-cdf8-4588-8b18-5ff111e88141" providerId="ADAL" clId="{E6BEF59E-9054-4748-8DD7-1E1319AEC80B}" dt="2026-08-20T18:46:33.974" v="980" actId="1076"/>
        <pc:sldMkLst>
          <pc:docMk/>
          <pc:sldMk cId="0" sldId="263"/>
        </pc:sldMkLst>
        <pc:spChg chg="mod">
          <ac:chgData name="Vanessa Martin" userId="328ab903-cdf8-4588-8b18-5ff111e88141" providerId="ADAL" clId="{E6BEF59E-9054-4748-8DD7-1E1319AEC80B}" dt="2026-08-16T11:53:43.631" v="454"/>
          <ac:spMkLst>
            <pc:docMk/>
            <pc:sldMk cId="0" sldId="263"/>
            <ac:spMk id="5" creationId="{00000000-0000-0000-0000-000000000000}"/>
          </ac:spMkLst>
        </pc:spChg>
        <pc:spChg chg="mod">
          <ac:chgData name="Vanessa Martin" userId="328ab903-cdf8-4588-8b18-5ff111e88141" providerId="ADAL" clId="{E6BEF59E-9054-4748-8DD7-1E1319AEC80B}" dt="2026-08-16T11:53:56.506" v="455"/>
          <ac:spMkLst>
            <pc:docMk/>
            <pc:sldMk cId="0" sldId="263"/>
            <ac:spMk id="6" creationId="{00000000-0000-0000-0000-000000000000}"/>
          </ac:spMkLst>
        </pc:spChg>
        <pc:spChg chg="mod">
          <ac:chgData name="Vanessa Martin" userId="328ab903-cdf8-4588-8b18-5ff111e88141" providerId="ADAL" clId="{E6BEF59E-9054-4748-8DD7-1E1319AEC80B}" dt="2026-08-16T11:54:46.521" v="460" actId="1076"/>
          <ac:spMkLst>
            <pc:docMk/>
            <pc:sldMk cId="0" sldId="263"/>
            <ac:spMk id="8" creationId="{00000000-0000-0000-0000-000000000000}"/>
          </ac:spMkLst>
        </pc:spChg>
        <pc:spChg chg="mod">
          <ac:chgData name="Vanessa Martin" userId="328ab903-cdf8-4588-8b18-5ff111e88141" providerId="ADAL" clId="{E6BEF59E-9054-4748-8DD7-1E1319AEC80B}" dt="2026-08-16T11:55:03.143" v="464" actId="255"/>
          <ac:spMkLst>
            <pc:docMk/>
            <pc:sldMk cId="0" sldId="263"/>
            <ac:spMk id="10" creationId="{00000000-0000-0000-0000-000000000000}"/>
          </ac:spMkLst>
        </pc:spChg>
        <pc:spChg chg="mod">
          <ac:chgData name="Vanessa Martin" userId="328ab903-cdf8-4588-8b18-5ff111e88141" providerId="ADAL" clId="{E6BEF59E-9054-4748-8DD7-1E1319AEC80B}" dt="2026-08-16T11:54:23.644" v="457" actId="20577"/>
          <ac:spMkLst>
            <pc:docMk/>
            <pc:sldMk cId="0" sldId="263"/>
            <ac:spMk id="14" creationId="{00000000-0000-0000-0000-000000000000}"/>
          </ac:spMkLst>
        </pc:spChg>
        <pc:spChg chg="mod">
          <ac:chgData name="Vanessa Martin" userId="328ab903-cdf8-4588-8b18-5ff111e88141" providerId="ADAL" clId="{E6BEF59E-9054-4748-8DD7-1E1319AEC80B}" dt="2026-08-16T11:55:20.774" v="466"/>
          <ac:spMkLst>
            <pc:docMk/>
            <pc:sldMk cId="0" sldId="263"/>
            <ac:spMk id="16" creationId="{00000000-0000-0000-0000-000000000000}"/>
          </ac:spMkLst>
        </pc:spChg>
        <pc:picChg chg="add del mod modCrop">
          <ac:chgData name="Vanessa Martin" userId="328ab903-cdf8-4588-8b18-5ff111e88141" providerId="ADAL" clId="{E6BEF59E-9054-4748-8DD7-1E1319AEC80B}" dt="2026-08-20T18:46:33.974" v="980" actId="1076"/>
          <ac:picMkLst>
            <pc:docMk/>
            <pc:sldMk cId="0" sldId="263"/>
            <ac:picMk id="11" creationId="{AA0F322C-5486-48E0-5C5A-6D3C0A6E8252}"/>
          </ac:picMkLst>
        </pc:picChg>
        <pc:picChg chg="add del mod">
          <ac:chgData name="Vanessa Martin" userId="328ab903-cdf8-4588-8b18-5ff111e88141" providerId="ADAL" clId="{E6BEF59E-9054-4748-8DD7-1E1319AEC80B}" dt="2026-08-20T18:46:21.805" v="975" actId="478"/>
          <ac:picMkLst>
            <pc:docMk/>
            <pc:sldMk cId="0" sldId="263"/>
            <ac:picMk id="20" creationId="{BD0AAE5F-3E5F-AC8A-7976-466D319F76D8}"/>
          </ac:picMkLst>
        </pc:picChg>
      </pc:sldChg>
      <pc:sldChg chg="addSp delSp modSp mod modNotesTx">
        <pc:chgData name="Vanessa Martin" userId="328ab903-cdf8-4588-8b18-5ff111e88141" providerId="ADAL" clId="{E6BEF59E-9054-4748-8DD7-1E1319AEC80B}" dt="2026-08-20T18:50:15.554" v="989" actId="478"/>
        <pc:sldMkLst>
          <pc:docMk/>
          <pc:sldMk cId="0" sldId="264"/>
        </pc:sldMkLst>
        <pc:spChg chg="del">
          <ac:chgData name="Vanessa Martin" userId="328ab903-cdf8-4588-8b18-5ff111e88141" providerId="ADAL" clId="{E6BEF59E-9054-4748-8DD7-1E1319AEC80B}" dt="2026-08-20T18:50:15.554" v="989" actId="478"/>
          <ac:spMkLst>
            <pc:docMk/>
            <pc:sldMk cId="0" sldId="264"/>
            <ac:spMk id="4" creationId="{00000000-0000-0000-0000-000000000000}"/>
          </ac:spMkLst>
        </pc:spChg>
        <pc:spChg chg="mod">
          <ac:chgData name="Vanessa Martin" userId="328ab903-cdf8-4588-8b18-5ff111e88141" providerId="ADAL" clId="{E6BEF59E-9054-4748-8DD7-1E1319AEC80B}" dt="2026-08-16T11:57:52.595" v="483"/>
          <ac:spMkLst>
            <pc:docMk/>
            <pc:sldMk cId="0" sldId="264"/>
            <ac:spMk id="5" creationId="{00000000-0000-0000-0000-000000000000}"/>
          </ac:spMkLst>
        </pc:spChg>
        <pc:spChg chg="mod">
          <ac:chgData name="Vanessa Martin" userId="328ab903-cdf8-4588-8b18-5ff111e88141" providerId="ADAL" clId="{E6BEF59E-9054-4748-8DD7-1E1319AEC80B}" dt="2026-08-16T11:58:04.162" v="484"/>
          <ac:spMkLst>
            <pc:docMk/>
            <pc:sldMk cId="0" sldId="264"/>
            <ac:spMk id="6" creationId="{00000000-0000-0000-0000-000000000000}"/>
          </ac:spMkLst>
        </pc:spChg>
        <pc:spChg chg="mod">
          <ac:chgData name="Vanessa Martin" userId="328ab903-cdf8-4588-8b18-5ff111e88141" providerId="ADAL" clId="{E6BEF59E-9054-4748-8DD7-1E1319AEC80B}" dt="2026-08-16T11:58:59.711" v="494" actId="1076"/>
          <ac:spMkLst>
            <pc:docMk/>
            <pc:sldMk cId="0" sldId="264"/>
            <ac:spMk id="8" creationId="{00000000-0000-0000-0000-000000000000}"/>
          </ac:spMkLst>
        </pc:spChg>
        <pc:spChg chg="mod">
          <ac:chgData name="Vanessa Martin" userId="328ab903-cdf8-4588-8b18-5ff111e88141" providerId="ADAL" clId="{E6BEF59E-9054-4748-8DD7-1E1319AEC80B}" dt="2026-08-16T11:59:54.891" v="506" actId="20577"/>
          <ac:spMkLst>
            <pc:docMk/>
            <pc:sldMk cId="0" sldId="264"/>
            <ac:spMk id="10" creationId="{00000000-0000-0000-0000-000000000000}"/>
          </ac:spMkLst>
        </pc:spChg>
        <pc:spChg chg="mod">
          <ac:chgData name="Vanessa Martin" userId="328ab903-cdf8-4588-8b18-5ff111e88141" providerId="ADAL" clId="{E6BEF59E-9054-4748-8DD7-1E1319AEC80B}" dt="2026-08-16T11:58:20.428" v="485"/>
          <ac:spMkLst>
            <pc:docMk/>
            <pc:sldMk cId="0" sldId="264"/>
            <ac:spMk id="14" creationId="{00000000-0000-0000-0000-000000000000}"/>
          </ac:spMkLst>
        </pc:spChg>
        <pc:spChg chg="mod">
          <ac:chgData name="Vanessa Martin" userId="328ab903-cdf8-4588-8b18-5ff111e88141" providerId="ADAL" clId="{E6BEF59E-9054-4748-8DD7-1E1319AEC80B}" dt="2026-08-16T12:00:20.069" v="507"/>
          <ac:spMkLst>
            <pc:docMk/>
            <pc:sldMk cId="0" sldId="264"/>
            <ac:spMk id="16" creationId="{00000000-0000-0000-0000-000000000000}"/>
          </ac:spMkLst>
        </pc:spChg>
        <pc:picChg chg="add mod modCrop">
          <ac:chgData name="Vanessa Martin" userId="328ab903-cdf8-4588-8b18-5ff111e88141" providerId="ADAL" clId="{E6BEF59E-9054-4748-8DD7-1E1319AEC80B}" dt="2026-08-20T18:50:13.928" v="988" actId="1076"/>
          <ac:picMkLst>
            <pc:docMk/>
            <pc:sldMk cId="0" sldId="264"/>
            <ac:picMk id="11" creationId="{37BF3D24-8AC3-4AE5-0D5E-E65385243E11}"/>
          </ac:picMkLst>
        </pc:picChg>
        <pc:picChg chg="del mod">
          <ac:chgData name="Vanessa Martin" userId="328ab903-cdf8-4588-8b18-5ff111e88141" providerId="ADAL" clId="{E6BEF59E-9054-4748-8DD7-1E1319AEC80B}" dt="2026-08-20T18:50:02.994" v="983" actId="478"/>
          <ac:picMkLst>
            <pc:docMk/>
            <pc:sldMk cId="0" sldId="264"/>
            <ac:picMk id="19" creationId="{08258BAD-CC16-462F-2687-963ECF12518D}"/>
          </ac:picMkLst>
        </pc:picChg>
      </pc:sldChg>
      <pc:sldChg chg="addSp delSp modSp mod ord modNotesTx">
        <pc:chgData name="Vanessa Martin" userId="328ab903-cdf8-4588-8b18-5ff111e88141" providerId="ADAL" clId="{E6BEF59E-9054-4748-8DD7-1E1319AEC80B}" dt="2026-08-16T16:43:41.074" v="921"/>
        <pc:sldMkLst>
          <pc:docMk/>
          <pc:sldMk cId="0" sldId="265"/>
        </pc:sldMkLst>
        <pc:spChg chg="mod">
          <ac:chgData name="Vanessa Martin" userId="328ab903-cdf8-4588-8b18-5ff111e88141" providerId="ADAL" clId="{E6BEF59E-9054-4748-8DD7-1E1319AEC80B}" dt="2026-08-16T12:34:13.871" v="819" actId="20577"/>
          <ac:spMkLst>
            <pc:docMk/>
            <pc:sldMk cId="0" sldId="265"/>
            <ac:spMk id="5" creationId="{00000000-0000-0000-0000-000000000000}"/>
          </ac:spMkLst>
        </pc:spChg>
        <pc:spChg chg="mod">
          <ac:chgData name="Vanessa Martin" userId="328ab903-cdf8-4588-8b18-5ff111e88141" providerId="ADAL" clId="{E6BEF59E-9054-4748-8DD7-1E1319AEC80B}" dt="2026-08-16T12:33:27.132" v="755" actId="1076"/>
          <ac:spMkLst>
            <pc:docMk/>
            <pc:sldMk cId="0" sldId="265"/>
            <ac:spMk id="8" creationId="{00000000-0000-0000-0000-000000000000}"/>
          </ac:spMkLst>
        </pc:spChg>
        <pc:spChg chg="mod">
          <ac:chgData name="Vanessa Martin" userId="328ab903-cdf8-4588-8b18-5ff111e88141" providerId="ADAL" clId="{E6BEF59E-9054-4748-8DD7-1E1319AEC80B}" dt="2026-08-16T12:33:49.531" v="765" actId="6549"/>
          <ac:spMkLst>
            <pc:docMk/>
            <pc:sldMk cId="0" sldId="265"/>
            <ac:spMk id="12" creationId="{00000000-0000-0000-0000-000000000000}"/>
          </ac:spMkLst>
        </pc:spChg>
        <pc:spChg chg="mod">
          <ac:chgData name="Vanessa Martin" userId="328ab903-cdf8-4588-8b18-5ff111e88141" providerId="ADAL" clId="{E6BEF59E-9054-4748-8DD7-1E1319AEC80B}" dt="2026-08-16T12:33:24.716" v="754" actId="1076"/>
          <ac:spMkLst>
            <pc:docMk/>
            <pc:sldMk cId="0" sldId="265"/>
            <ac:spMk id="13" creationId="{00000000-0000-0000-0000-000000000000}"/>
          </ac:spMkLst>
        </pc:spChg>
        <pc:spChg chg="mod">
          <ac:chgData name="Vanessa Martin" userId="328ab903-cdf8-4588-8b18-5ff111e88141" providerId="ADAL" clId="{E6BEF59E-9054-4748-8DD7-1E1319AEC80B}" dt="2026-08-16T12:32:02.681" v="740" actId="6549"/>
          <ac:spMkLst>
            <pc:docMk/>
            <pc:sldMk cId="0" sldId="265"/>
            <ac:spMk id="14" creationId="{00000000-0000-0000-0000-000000000000}"/>
          </ac:spMkLst>
        </pc:spChg>
        <pc:spChg chg="mod">
          <ac:chgData name="Vanessa Martin" userId="328ab903-cdf8-4588-8b18-5ff111e88141" providerId="ADAL" clId="{E6BEF59E-9054-4748-8DD7-1E1319AEC80B}" dt="2026-08-16T12:36:35.663" v="829" actId="1076"/>
          <ac:spMkLst>
            <pc:docMk/>
            <pc:sldMk cId="0" sldId="265"/>
            <ac:spMk id="15" creationId="{00000000-0000-0000-0000-000000000000}"/>
          </ac:spMkLst>
        </pc:spChg>
        <pc:spChg chg="mod">
          <ac:chgData name="Vanessa Martin" userId="328ab903-cdf8-4588-8b18-5ff111e88141" providerId="ADAL" clId="{E6BEF59E-9054-4748-8DD7-1E1319AEC80B}" dt="2026-08-16T12:36:40.903" v="830" actId="1076"/>
          <ac:spMkLst>
            <pc:docMk/>
            <pc:sldMk cId="0" sldId="265"/>
            <ac:spMk id="16" creationId="{00000000-0000-0000-0000-000000000000}"/>
          </ac:spMkLst>
        </pc:spChg>
        <pc:picChg chg="add mod">
          <ac:chgData name="Vanessa Martin" userId="328ab903-cdf8-4588-8b18-5ff111e88141" providerId="ADAL" clId="{E6BEF59E-9054-4748-8DD7-1E1319AEC80B}" dt="2026-08-16T12:34:41.511" v="825" actId="1076"/>
          <ac:picMkLst>
            <pc:docMk/>
            <pc:sldMk cId="0" sldId="265"/>
            <ac:picMk id="19" creationId="{010B3BDA-A584-B15F-AC31-491C4955B45D}"/>
          </ac:picMkLst>
        </pc:picChg>
        <pc:picChg chg="add mod">
          <ac:chgData name="Vanessa Martin" userId="328ab903-cdf8-4588-8b18-5ff111e88141" providerId="ADAL" clId="{E6BEF59E-9054-4748-8DD7-1E1319AEC80B}" dt="2026-08-16T12:34:02.092" v="771" actId="1076"/>
          <ac:picMkLst>
            <pc:docMk/>
            <pc:sldMk cId="0" sldId="265"/>
            <ac:picMk id="21" creationId="{880771D0-6E8B-778E-63E3-E19D34E935D0}"/>
          </ac:picMkLst>
        </pc:picChg>
        <pc:picChg chg="add mod">
          <ac:chgData name="Vanessa Martin" userId="328ab903-cdf8-4588-8b18-5ff111e88141" providerId="ADAL" clId="{E6BEF59E-9054-4748-8DD7-1E1319AEC80B}" dt="2026-08-16T12:34:36.367" v="823" actId="14100"/>
          <ac:picMkLst>
            <pc:docMk/>
            <pc:sldMk cId="0" sldId="265"/>
            <ac:picMk id="23" creationId="{CF76D140-F452-A3E0-C87E-A209759420DE}"/>
          </ac:picMkLst>
        </pc:picChg>
        <pc:picChg chg="add mod modCrop">
          <ac:chgData name="Vanessa Martin" userId="328ab903-cdf8-4588-8b18-5ff111e88141" providerId="ADAL" clId="{E6BEF59E-9054-4748-8DD7-1E1319AEC80B}" dt="2026-08-16T12:37:19.123" v="838" actId="732"/>
          <ac:picMkLst>
            <pc:docMk/>
            <pc:sldMk cId="0" sldId="265"/>
            <ac:picMk id="25" creationId="{43A7B215-58CD-0575-87AC-87E82E981A75}"/>
          </ac:picMkLst>
        </pc:picChg>
      </pc:sldChg>
      <pc:sldChg chg="addSp delSp modSp mod">
        <pc:chgData name="Vanessa Martin" userId="328ab903-cdf8-4588-8b18-5ff111e88141" providerId="ADAL" clId="{E6BEF59E-9054-4748-8DD7-1E1319AEC80B}" dt="2026-08-16T12:19:49.657" v="622" actId="20577"/>
        <pc:sldMkLst>
          <pc:docMk/>
          <pc:sldMk cId="2668757906" sldId="270"/>
        </pc:sldMkLst>
        <pc:spChg chg="add mod">
          <ac:chgData name="Vanessa Martin" userId="328ab903-cdf8-4588-8b18-5ff111e88141" providerId="ADAL" clId="{E6BEF59E-9054-4748-8DD7-1E1319AEC80B}" dt="2026-08-16T12:19:49.657" v="622" actId="20577"/>
          <ac:spMkLst>
            <pc:docMk/>
            <pc:sldMk cId="2668757906" sldId="270"/>
            <ac:spMk id="6" creationId="{76A5A00D-EC08-9616-9AD8-E1833EA1F159}"/>
          </ac:spMkLst>
        </pc:spChg>
        <pc:spChg chg="mod">
          <ac:chgData name="Vanessa Martin" userId="328ab903-cdf8-4588-8b18-5ff111e88141" providerId="ADAL" clId="{E6BEF59E-9054-4748-8DD7-1E1319AEC80B}" dt="2026-08-16T12:18:41.845" v="608" actId="20577"/>
          <ac:spMkLst>
            <pc:docMk/>
            <pc:sldMk cId="2668757906" sldId="270"/>
            <ac:spMk id="9" creationId="{72DAA94C-7696-6C6C-A075-58534CDB0B29}"/>
          </ac:spMkLst>
        </pc:spChg>
        <pc:spChg chg="mod">
          <ac:chgData name="Vanessa Martin" userId="328ab903-cdf8-4588-8b18-5ff111e88141" providerId="ADAL" clId="{E6BEF59E-9054-4748-8DD7-1E1319AEC80B}" dt="2026-08-16T12:15:38.561" v="580" actId="1076"/>
          <ac:spMkLst>
            <pc:docMk/>
            <pc:sldMk cId="2668757906" sldId="270"/>
            <ac:spMk id="17" creationId="{5EF576E1-3A75-8937-D8F1-59B7C7202786}"/>
          </ac:spMkLst>
        </pc:spChg>
        <pc:spChg chg="mod">
          <ac:chgData name="Vanessa Martin" userId="328ab903-cdf8-4588-8b18-5ff111e88141" providerId="ADAL" clId="{E6BEF59E-9054-4748-8DD7-1E1319AEC80B}" dt="2026-08-16T12:19:36.251" v="620" actId="1076"/>
          <ac:spMkLst>
            <pc:docMk/>
            <pc:sldMk cId="2668757906" sldId="270"/>
            <ac:spMk id="27" creationId="{47FA35B4-9F32-DCEA-0B8E-CD0BF41E4CAE}"/>
          </ac:spMkLst>
        </pc:spChg>
        <pc:spChg chg="mod">
          <ac:chgData name="Vanessa Martin" userId="328ab903-cdf8-4588-8b18-5ff111e88141" providerId="ADAL" clId="{E6BEF59E-9054-4748-8DD7-1E1319AEC80B}" dt="2026-08-16T12:19:44.081" v="621" actId="1076"/>
          <ac:spMkLst>
            <pc:docMk/>
            <pc:sldMk cId="2668757906" sldId="270"/>
            <ac:spMk id="32" creationId="{504ED0DA-7D00-BDAC-A224-F5C41EE22941}"/>
          </ac:spMkLst>
        </pc:spChg>
      </pc:sldChg>
      <pc:sldChg chg="addSp delSp modSp mod">
        <pc:chgData name="Vanessa Martin" userId="328ab903-cdf8-4588-8b18-5ff111e88141" providerId="ADAL" clId="{E6BEF59E-9054-4748-8DD7-1E1319AEC80B}" dt="2026-08-16T12:28:31.385" v="736" actId="6549"/>
        <pc:sldMkLst>
          <pc:docMk/>
          <pc:sldMk cId="1279811496" sldId="271"/>
        </pc:sldMkLst>
        <pc:spChg chg="mod">
          <ac:chgData name="Vanessa Martin" userId="328ab903-cdf8-4588-8b18-5ff111e88141" providerId="ADAL" clId="{E6BEF59E-9054-4748-8DD7-1E1319AEC80B}" dt="2026-08-16T12:27:08.341" v="721" actId="1076"/>
          <ac:spMkLst>
            <pc:docMk/>
            <pc:sldMk cId="1279811496" sldId="271"/>
            <ac:spMk id="13" creationId="{B208F488-6CD9-ECB4-AF7C-ADAFEA8B2BA5}"/>
          </ac:spMkLst>
        </pc:spChg>
        <pc:spChg chg="mod">
          <ac:chgData name="Vanessa Martin" userId="328ab903-cdf8-4588-8b18-5ff111e88141" providerId="ADAL" clId="{E6BEF59E-9054-4748-8DD7-1E1319AEC80B}" dt="2026-08-16T12:28:31.385" v="736" actId="6549"/>
          <ac:spMkLst>
            <pc:docMk/>
            <pc:sldMk cId="1279811496" sldId="271"/>
            <ac:spMk id="15" creationId="{BA8C7D4B-2C3A-6FEC-CC34-4F24B63A078C}"/>
          </ac:spMkLst>
        </pc:spChg>
        <pc:spChg chg="mod">
          <ac:chgData name="Vanessa Martin" userId="328ab903-cdf8-4588-8b18-5ff111e88141" providerId="ADAL" clId="{E6BEF59E-9054-4748-8DD7-1E1319AEC80B}" dt="2026-08-16T12:27:01.892" v="720" actId="255"/>
          <ac:spMkLst>
            <pc:docMk/>
            <pc:sldMk cId="1279811496" sldId="271"/>
            <ac:spMk id="17" creationId="{975DC94F-4F00-B9C3-C112-7DC0D1925685}"/>
          </ac:spMkLst>
        </pc:spChg>
        <pc:spChg chg="mod">
          <ac:chgData name="Vanessa Martin" userId="328ab903-cdf8-4588-8b18-5ff111e88141" providerId="ADAL" clId="{E6BEF59E-9054-4748-8DD7-1E1319AEC80B}" dt="2026-08-16T12:27:24.774" v="724" actId="20577"/>
          <ac:spMkLst>
            <pc:docMk/>
            <pc:sldMk cId="1279811496" sldId="271"/>
            <ac:spMk id="21" creationId="{B87EBE7A-91ED-ED9A-4CB3-E76AEE4A7B5D}"/>
          </ac:spMkLst>
        </pc:spChg>
        <pc:picChg chg="add mod">
          <ac:chgData name="Vanessa Martin" userId="328ab903-cdf8-4588-8b18-5ff111e88141" providerId="ADAL" clId="{E6BEF59E-9054-4748-8DD7-1E1319AEC80B}" dt="2026-08-16T12:28:25.704" v="735" actId="1076"/>
          <ac:picMkLst>
            <pc:docMk/>
            <pc:sldMk cId="1279811496" sldId="271"/>
            <ac:picMk id="6" creationId="{A0112C71-C05D-FD98-C0ED-C0ACDCCD73CA}"/>
          </ac:picMkLst>
        </pc:picChg>
      </pc:sldChg>
      <pc:sldChg chg="delSp modSp mod">
        <pc:chgData name="Vanessa Martin" userId="328ab903-cdf8-4588-8b18-5ff111e88141" providerId="ADAL" clId="{E6BEF59E-9054-4748-8DD7-1E1319AEC80B}" dt="2026-08-16T12:39:39.055" v="849" actId="1076"/>
        <pc:sldMkLst>
          <pc:docMk/>
          <pc:sldMk cId="3416264348" sldId="272"/>
        </pc:sldMkLst>
        <pc:spChg chg="mod">
          <ac:chgData name="Vanessa Martin" userId="328ab903-cdf8-4588-8b18-5ff111e88141" providerId="ADAL" clId="{E6BEF59E-9054-4748-8DD7-1E1319AEC80B}" dt="2026-08-16T12:39:39.055" v="849" actId="1076"/>
          <ac:spMkLst>
            <pc:docMk/>
            <pc:sldMk cId="3416264348" sldId="272"/>
            <ac:spMk id="7" creationId="{FBC1B24C-6AB3-F90F-C613-70CD3A2412AE}"/>
          </ac:spMkLst>
        </pc:spChg>
      </pc:sldChg>
      <pc:sldChg chg="addSp delSp modSp mod modNotesTx">
        <pc:chgData name="Vanessa Martin" userId="328ab903-cdf8-4588-8b18-5ff111e88141" providerId="ADAL" clId="{E6BEF59E-9054-4748-8DD7-1E1319AEC80B}" dt="2026-08-20T18:40:31.930" v="957" actId="1076"/>
        <pc:sldMkLst>
          <pc:docMk/>
          <pc:sldMk cId="14606048" sldId="273"/>
        </pc:sldMkLst>
        <pc:spChg chg="mod">
          <ac:chgData name="Vanessa Martin" userId="328ab903-cdf8-4588-8b18-5ff111e88141" providerId="ADAL" clId="{E6BEF59E-9054-4748-8DD7-1E1319AEC80B}" dt="2026-08-16T11:41:17.303" v="376"/>
          <ac:spMkLst>
            <pc:docMk/>
            <pc:sldMk cId="14606048" sldId="273"/>
            <ac:spMk id="5" creationId="{934ADA30-285B-4F78-6EA6-56B8BB3A0529}"/>
          </ac:spMkLst>
        </pc:spChg>
        <pc:spChg chg="mod">
          <ac:chgData name="Vanessa Martin" userId="328ab903-cdf8-4588-8b18-5ff111e88141" providerId="ADAL" clId="{E6BEF59E-9054-4748-8DD7-1E1319AEC80B}" dt="2026-08-16T11:33:24.519" v="336"/>
          <ac:spMkLst>
            <pc:docMk/>
            <pc:sldMk cId="14606048" sldId="273"/>
            <ac:spMk id="6" creationId="{6700727D-25A3-12BD-2D33-28A6DFC60799}"/>
          </ac:spMkLst>
        </pc:spChg>
        <pc:spChg chg="mod">
          <ac:chgData name="Vanessa Martin" userId="328ab903-cdf8-4588-8b18-5ff111e88141" providerId="ADAL" clId="{E6BEF59E-9054-4748-8DD7-1E1319AEC80B}" dt="2026-08-20T18:40:26.484" v="955" actId="1076"/>
          <ac:spMkLst>
            <pc:docMk/>
            <pc:sldMk cId="14606048" sldId="273"/>
            <ac:spMk id="8" creationId="{515D2EFC-9097-22A9-A4DC-EE9561BC4977}"/>
          </ac:spMkLst>
        </pc:spChg>
        <pc:spChg chg="mod">
          <ac:chgData name="Vanessa Martin" userId="328ab903-cdf8-4588-8b18-5ff111e88141" providerId="ADAL" clId="{E6BEF59E-9054-4748-8DD7-1E1319AEC80B}" dt="2026-08-20T18:40:29.204" v="956" actId="1076"/>
          <ac:spMkLst>
            <pc:docMk/>
            <pc:sldMk cId="14606048" sldId="273"/>
            <ac:spMk id="10" creationId="{9B58A025-DCAE-B3E2-91D4-678B5B69AB11}"/>
          </ac:spMkLst>
        </pc:spChg>
        <pc:spChg chg="mod">
          <ac:chgData name="Vanessa Martin" userId="328ab903-cdf8-4588-8b18-5ff111e88141" providerId="ADAL" clId="{E6BEF59E-9054-4748-8DD7-1E1319AEC80B}" dt="2026-08-16T11:40:22.492" v="373" actId="1076"/>
          <ac:spMkLst>
            <pc:docMk/>
            <pc:sldMk cId="14606048" sldId="273"/>
            <ac:spMk id="13" creationId="{6FE25E02-FC9D-FA54-6651-34CFBE07086D}"/>
          </ac:spMkLst>
        </pc:spChg>
        <pc:spChg chg="mod">
          <ac:chgData name="Vanessa Martin" userId="328ab903-cdf8-4588-8b18-5ff111e88141" providerId="ADAL" clId="{E6BEF59E-9054-4748-8DD7-1E1319AEC80B}" dt="2026-08-16T11:40:26.503" v="374" actId="1076"/>
          <ac:spMkLst>
            <pc:docMk/>
            <pc:sldMk cId="14606048" sldId="273"/>
            <ac:spMk id="14" creationId="{5D963872-9852-36A7-FFEC-4EECCBF7A79B}"/>
          </ac:spMkLst>
        </pc:spChg>
        <pc:spChg chg="mod">
          <ac:chgData name="Vanessa Martin" userId="328ab903-cdf8-4588-8b18-5ff111e88141" providerId="ADAL" clId="{E6BEF59E-9054-4748-8DD7-1E1319AEC80B}" dt="2026-08-16T11:36:27.013" v="351"/>
          <ac:spMkLst>
            <pc:docMk/>
            <pc:sldMk cId="14606048" sldId="273"/>
            <ac:spMk id="16" creationId="{083E33F4-4DE7-A322-F7B3-6D496A1D944A}"/>
          </ac:spMkLst>
        </pc:spChg>
        <pc:picChg chg="add del mod modCrop">
          <ac:chgData name="Vanessa Martin" userId="328ab903-cdf8-4588-8b18-5ff111e88141" providerId="ADAL" clId="{E6BEF59E-9054-4748-8DD7-1E1319AEC80B}" dt="2026-08-20T18:39:24.948" v="947" actId="478"/>
          <ac:picMkLst>
            <pc:docMk/>
            <pc:sldMk cId="14606048" sldId="273"/>
            <ac:picMk id="9" creationId="{7F5E61C9-1A86-39F5-A6A7-D74300446CE7}"/>
          </ac:picMkLst>
        </pc:picChg>
        <pc:picChg chg="add del mod modCrop">
          <ac:chgData name="Vanessa Martin" userId="328ab903-cdf8-4588-8b18-5ff111e88141" providerId="ADAL" clId="{E6BEF59E-9054-4748-8DD7-1E1319AEC80B}" dt="2026-08-20T18:40:10.004" v="951" actId="478"/>
          <ac:picMkLst>
            <pc:docMk/>
            <pc:sldMk cId="14606048" sldId="273"/>
            <ac:picMk id="11" creationId="{C8AFF2CA-A5DC-CBC9-20BF-6521801330C3}"/>
          </ac:picMkLst>
        </pc:picChg>
        <pc:picChg chg="add mod modCrop">
          <ac:chgData name="Vanessa Martin" userId="328ab903-cdf8-4588-8b18-5ff111e88141" providerId="ADAL" clId="{E6BEF59E-9054-4748-8DD7-1E1319AEC80B}" dt="2026-08-20T18:40:31.930" v="957" actId="1076"/>
          <ac:picMkLst>
            <pc:docMk/>
            <pc:sldMk cId="14606048" sldId="273"/>
            <ac:picMk id="17" creationId="{7E64BC01-1988-63B8-758A-4CFFAF40DAC8}"/>
          </ac:picMkLst>
        </pc:picChg>
      </pc:sldChg>
      <pc:sldChg chg="addSp delSp modSp add mod">
        <pc:chgData name="Vanessa Martin" userId="328ab903-cdf8-4588-8b18-5ff111e88141" providerId="ADAL" clId="{E6BEF59E-9054-4748-8DD7-1E1319AEC80B}" dt="2026-08-20T18:54:28.234" v="999" actId="478"/>
        <pc:sldMkLst>
          <pc:docMk/>
          <pc:sldMk cId="2865458276" sldId="276"/>
        </pc:sldMkLst>
        <pc:spChg chg="del">
          <ac:chgData name="Vanessa Martin" userId="328ab903-cdf8-4588-8b18-5ff111e88141" providerId="ADAL" clId="{E6BEF59E-9054-4748-8DD7-1E1319AEC80B}" dt="2026-08-20T18:54:28.234" v="999" actId="478"/>
          <ac:spMkLst>
            <pc:docMk/>
            <pc:sldMk cId="2865458276" sldId="276"/>
            <ac:spMk id="4" creationId="{9F6AA849-BFFD-055D-57C7-6AA3939B4B75}"/>
          </ac:spMkLst>
        </pc:spChg>
        <pc:spChg chg="mod">
          <ac:chgData name="Vanessa Martin" userId="328ab903-cdf8-4588-8b18-5ff111e88141" providerId="ADAL" clId="{E6BEF59E-9054-4748-8DD7-1E1319AEC80B}" dt="2026-08-16T12:01:19.966" v="510"/>
          <ac:spMkLst>
            <pc:docMk/>
            <pc:sldMk cId="2865458276" sldId="276"/>
            <ac:spMk id="5" creationId="{86768C69-0A24-AE00-CE37-9CAAC5F4C8D5}"/>
          </ac:spMkLst>
        </pc:spChg>
        <pc:spChg chg="mod">
          <ac:chgData name="Vanessa Martin" userId="328ab903-cdf8-4588-8b18-5ff111e88141" providerId="ADAL" clId="{E6BEF59E-9054-4748-8DD7-1E1319AEC80B}" dt="2026-08-16T12:01:35.119" v="512" actId="20577"/>
          <ac:spMkLst>
            <pc:docMk/>
            <pc:sldMk cId="2865458276" sldId="276"/>
            <ac:spMk id="6" creationId="{76CB5CD2-8F00-6BEF-2E8A-8BCCCAA13BA8}"/>
          </ac:spMkLst>
        </pc:spChg>
        <pc:spChg chg="mod">
          <ac:chgData name="Vanessa Martin" userId="328ab903-cdf8-4588-8b18-5ff111e88141" providerId="ADAL" clId="{E6BEF59E-9054-4748-8DD7-1E1319AEC80B}" dt="2026-08-16T12:06:04.901" v="527" actId="1076"/>
          <ac:spMkLst>
            <pc:docMk/>
            <pc:sldMk cId="2865458276" sldId="276"/>
            <ac:spMk id="8" creationId="{DC2E1AED-BD81-6367-4EB4-43021AE60148}"/>
          </ac:spMkLst>
        </pc:spChg>
        <pc:spChg chg="mod">
          <ac:chgData name="Vanessa Martin" userId="328ab903-cdf8-4588-8b18-5ff111e88141" providerId="ADAL" clId="{E6BEF59E-9054-4748-8DD7-1E1319AEC80B}" dt="2026-08-16T12:06:14.242" v="529" actId="20577"/>
          <ac:spMkLst>
            <pc:docMk/>
            <pc:sldMk cId="2865458276" sldId="276"/>
            <ac:spMk id="10" creationId="{E991D42A-A8BE-2830-BE8D-7D6D7E527013}"/>
          </ac:spMkLst>
        </pc:spChg>
        <pc:spChg chg="mod">
          <ac:chgData name="Vanessa Martin" userId="328ab903-cdf8-4588-8b18-5ff111e88141" providerId="ADAL" clId="{E6BEF59E-9054-4748-8DD7-1E1319AEC80B}" dt="2026-08-16T12:02:02.526" v="514" actId="20577"/>
          <ac:spMkLst>
            <pc:docMk/>
            <pc:sldMk cId="2865458276" sldId="276"/>
            <ac:spMk id="14" creationId="{076BD677-B90A-5B71-4C29-C134041FEF76}"/>
          </ac:spMkLst>
        </pc:spChg>
        <pc:spChg chg="mod">
          <ac:chgData name="Vanessa Martin" userId="328ab903-cdf8-4588-8b18-5ff111e88141" providerId="ADAL" clId="{E6BEF59E-9054-4748-8DD7-1E1319AEC80B}" dt="2026-08-16T12:06:45.261" v="530"/>
          <ac:spMkLst>
            <pc:docMk/>
            <pc:sldMk cId="2865458276" sldId="276"/>
            <ac:spMk id="16" creationId="{8876B9AB-F9F3-C69E-C67A-C23C3AFB6F8B}"/>
          </ac:spMkLst>
        </pc:spChg>
        <pc:picChg chg="add mod modCrop">
          <ac:chgData name="Vanessa Martin" userId="328ab903-cdf8-4588-8b18-5ff111e88141" providerId="ADAL" clId="{E6BEF59E-9054-4748-8DD7-1E1319AEC80B}" dt="2026-08-20T18:54:25.904" v="998" actId="1076"/>
          <ac:picMkLst>
            <pc:docMk/>
            <pc:sldMk cId="2865458276" sldId="276"/>
            <ac:picMk id="11" creationId="{5FB261A6-DFA7-F9A4-6A5E-20D64A6D6CC6}"/>
          </ac:picMkLst>
        </pc:picChg>
        <pc:picChg chg="del mod">
          <ac:chgData name="Vanessa Martin" userId="328ab903-cdf8-4588-8b18-5ff111e88141" providerId="ADAL" clId="{E6BEF59E-9054-4748-8DD7-1E1319AEC80B}" dt="2026-08-20T18:53:45.028" v="994" actId="478"/>
          <ac:picMkLst>
            <pc:docMk/>
            <pc:sldMk cId="2865458276" sldId="276"/>
            <ac:picMk id="19" creationId="{694C5DE4-9DDE-8847-C6DC-6C39B8BB0887}"/>
          </ac:picMkLst>
        </pc:picChg>
      </pc:sldChg>
      <pc:sldChg chg="addSp delSp modSp add mod">
        <pc:chgData name="Vanessa Martin" userId="328ab903-cdf8-4588-8b18-5ff111e88141" providerId="ADAL" clId="{E6BEF59E-9054-4748-8DD7-1E1319AEC80B}" dt="2026-08-20T18:52:15.648" v="993" actId="1076"/>
        <pc:sldMkLst>
          <pc:docMk/>
          <pc:sldMk cId="4013564625" sldId="277"/>
        </pc:sldMkLst>
        <pc:spChg chg="mod">
          <ac:chgData name="Vanessa Martin" userId="328ab903-cdf8-4588-8b18-5ff111e88141" providerId="ADAL" clId="{E6BEF59E-9054-4748-8DD7-1E1319AEC80B}" dt="2026-08-16T12:07:29.713" v="532"/>
          <ac:spMkLst>
            <pc:docMk/>
            <pc:sldMk cId="4013564625" sldId="277"/>
            <ac:spMk id="5" creationId="{EE9C9DCD-BA77-3099-8DC5-29C2E2541FDF}"/>
          </ac:spMkLst>
        </pc:spChg>
        <pc:spChg chg="mod">
          <ac:chgData name="Vanessa Martin" userId="328ab903-cdf8-4588-8b18-5ff111e88141" providerId="ADAL" clId="{E6BEF59E-9054-4748-8DD7-1E1319AEC80B}" dt="2026-08-16T12:07:45.681" v="533"/>
          <ac:spMkLst>
            <pc:docMk/>
            <pc:sldMk cId="4013564625" sldId="277"/>
            <ac:spMk id="6" creationId="{C4242CF2-91F9-8CA2-C9EA-9C9DBFE830BA}"/>
          </ac:spMkLst>
        </pc:spChg>
        <pc:spChg chg="mod">
          <ac:chgData name="Vanessa Martin" userId="328ab903-cdf8-4588-8b18-5ff111e88141" providerId="ADAL" clId="{E6BEF59E-9054-4748-8DD7-1E1319AEC80B}" dt="2026-08-16T12:08:36.173" v="538" actId="113"/>
          <ac:spMkLst>
            <pc:docMk/>
            <pc:sldMk cId="4013564625" sldId="277"/>
            <ac:spMk id="10" creationId="{061E48D5-9296-2CA6-080D-83AE58DDC935}"/>
          </ac:spMkLst>
        </pc:spChg>
        <pc:spChg chg="mod">
          <ac:chgData name="Vanessa Martin" userId="328ab903-cdf8-4588-8b18-5ff111e88141" providerId="ADAL" clId="{E6BEF59E-9054-4748-8DD7-1E1319AEC80B}" dt="2026-08-16T12:08:04.411" v="535" actId="20577"/>
          <ac:spMkLst>
            <pc:docMk/>
            <pc:sldMk cId="4013564625" sldId="277"/>
            <ac:spMk id="14" creationId="{39C8BBFC-EAFF-F3EE-FBF6-CA21E54E84FB}"/>
          </ac:spMkLst>
        </pc:spChg>
        <pc:spChg chg="mod">
          <ac:chgData name="Vanessa Martin" userId="328ab903-cdf8-4588-8b18-5ff111e88141" providerId="ADAL" clId="{E6BEF59E-9054-4748-8DD7-1E1319AEC80B}" dt="2026-08-16T12:10:24.972" v="549"/>
          <ac:spMkLst>
            <pc:docMk/>
            <pc:sldMk cId="4013564625" sldId="277"/>
            <ac:spMk id="16" creationId="{1F3C9880-2055-9CD0-CD4E-3C764EA97687}"/>
          </ac:spMkLst>
        </pc:spChg>
        <pc:picChg chg="add mod">
          <ac:chgData name="Vanessa Martin" userId="328ab903-cdf8-4588-8b18-5ff111e88141" providerId="ADAL" clId="{E6BEF59E-9054-4748-8DD7-1E1319AEC80B}" dt="2026-08-20T18:52:15.648" v="993" actId="1076"/>
          <ac:picMkLst>
            <pc:docMk/>
            <pc:sldMk cId="4013564625" sldId="277"/>
            <ac:picMk id="11" creationId="{3FE97100-0E23-A63D-7E43-CBF1D8BD842E}"/>
          </ac:picMkLst>
        </pc:picChg>
        <pc:picChg chg="add del mod modCrop">
          <ac:chgData name="Vanessa Martin" userId="328ab903-cdf8-4588-8b18-5ff111e88141" providerId="ADAL" clId="{E6BEF59E-9054-4748-8DD7-1E1319AEC80B}" dt="2026-08-20T18:52:05.444" v="990" actId="478"/>
          <ac:picMkLst>
            <pc:docMk/>
            <pc:sldMk cId="4013564625" sldId="277"/>
            <ac:picMk id="20" creationId="{06D4E76E-77B5-1421-6601-19AC1B63572A}"/>
          </ac:picMkLst>
        </pc:picChg>
      </pc:sldChg>
      <pc:sldChg chg="addSp delSp modSp add mod">
        <pc:chgData name="Vanessa Martin" userId="328ab903-cdf8-4588-8b18-5ff111e88141" providerId="ADAL" clId="{E6BEF59E-9054-4748-8DD7-1E1319AEC80B}" dt="2026-08-20T21:21:42.915" v="1076" actId="478"/>
        <pc:sldMkLst>
          <pc:docMk/>
          <pc:sldMk cId="215352936" sldId="278"/>
        </pc:sldMkLst>
        <pc:spChg chg="del">
          <ac:chgData name="Vanessa Martin" userId="328ab903-cdf8-4588-8b18-5ff111e88141" providerId="ADAL" clId="{E6BEF59E-9054-4748-8DD7-1E1319AEC80B}" dt="2026-08-20T21:21:42.915" v="1076" actId="478"/>
          <ac:spMkLst>
            <pc:docMk/>
            <pc:sldMk cId="215352936" sldId="278"/>
            <ac:spMk id="4" creationId="{8E4CEFAB-7090-CDDF-D0C3-84AF2619D42B}"/>
          </ac:spMkLst>
        </pc:spChg>
        <pc:spChg chg="mod">
          <ac:chgData name="Vanessa Martin" userId="328ab903-cdf8-4588-8b18-5ff111e88141" providerId="ADAL" clId="{E6BEF59E-9054-4748-8DD7-1E1319AEC80B}" dt="2026-08-16T12:10:56.695" v="551"/>
          <ac:spMkLst>
            <pc:docMk/>
            <pc:sldMk cId="215352936" sldId="278"/>
            <ac:spMk id="5" creationId="{EC8BC337-C644-01E5-A226-43532E3F4986}"/>
          </ac:spMkLst>
        </pc:spChg>
        <pc:spChg chg="mod">
          <ac:chgData name="Vanessa Martin" userId="328ab903-cdf8-4588-8b18-5ff111e88141" providerId="ADAL" clId="{E6BEF59E-9054-4748-8DD7-1E1319AEC80B}" dt="2026-08-16T12:11:14.912" v="552"/>
          <ac:spMkLst>
            <pc:docMk/>
            <pc:sldMk cId="215352936" sldId="278"/>
            <ac:spMk id="6" creationId="{2E5A8FE2-0E74-8486-1F30-586B88273A11}"/>
          </ac:spMkLst>
        </pc:spChg>
        <pc:spChg chg="mod">
          <ac:chgData name="Vanessa Martin" userId="328ab903-cdf8-4588-8b18-5ff111e88141" providerId="ADAL" clId="{E6BEF59E-9054-4748-8DD7-1E1319AEC80B}" dt="2026-08-16T12:12:05.821" v="560" actId="113"/>
          <ac:spMkLst>
            <pc:docMk/>
            <pc:sldMk cId="215352936" sldId="278"/>
            <ac:spMk id="10" creationId="{17F1CF1A-9448-0008-B57C-D11C3E225A8E}"/>
          </ac:spMkLst>
        </pc:spChg>
        <pc:spChg chg="mod">
          <ac:chgData name="Vanessa Martin" userId="328ab903-cdf8-4588-8b18-5ff111e88141" providerId="ADAL" clId="{E6BEF59E-9054-4748-8DD7-1E1319AEC80B}" dt="2026-08-16T12:11:28.663" v="553"/>
          <ac:spMkLst>
            <pc:docMk/>
            <pc:sldMk cId="215352936" sldId="278"/>
            <ac:spMk id="14" creationId="{401B140E-3434-7FC1-8452-FB741F52A42A}"/>
          </ac:spMkLst>
        </pc:spChg>
        <pc:spChg chg="mod">
          <ac:chgData name="Vanessa Martin" userId="328ab903-cdf8-4588-8b18-5ff111e88141" providerId="ADAL" clId="{E6BEF59E-9054-4748-8DD7-1E1319AEC80B}" dt="2026-08-16T12:12:22.711" v="562" actId="20577"/>
          <ac:spMkLst>
            <pc:docMk/>
            <pc:sldMk cId="215352936" sldId="278"/>
            <ac:spMk id="16" creationId="{333048E4-8F9E-A019-81CB-2D13FE85E397}"/>
          </ac:spMkLst>
        </pc:spChg>
        <pc:picChg chg="add mod modCrop">
          <ac:chgData name="Vanessa Martin" userId="328ab903-cdf8-4588-8b18-5ff111e88141" providerId="ADAL" clId="{E6BEF59E-9054-4748-8DD7-1E1319AEC80B}" dt="2026-08-20T21:21:40.034" v="1075" actId="1076"/>
          <ac:picMkLst>
            <pc:docMk/>
            <pc:sldMk cId="215352936" sldId="278"/>
            <ac:picMk id="9" creationId="{5352E624-2A7D-3FC5-6598-7E016F0DACED}"/>
          </ac:picMkLst>
        </pc:picChg>
        <pc:picChg chg="add del mod modCrop">
          <ac:chgData name="Vanessa Martin" userId="328ab903-cdf8-4588-8b18-5ff111e88141" providerId="ADAL" clId="{E6BEF59E-9054-4748-8DD7-1E1319AEC80B}" dt="2026-08-20T21:20:53.734" v="1069" actId="478"/>
          <ac:picMkLst>
            <pc:docMk/>
            <pc:sldMk cId="215352936" sldId="278"/>
            <ac:picMk id="11" creationId="{379627AA-468D-0E08-44D8-B08DDA28C57B}"/>
          </ac:picMkLst>
        </pc:picChg>
      </pc:sldChg>
      <pc:sldChg chg="addSp delSp modSp add mod">
        <pc:chgData name="Vanessa Martin" userId="328ab903-cdf8-4588-8b18-5ff111e88141" providerId="ADAL" clId="{E6BEF59E-9054-4748-8DD7-1E1319AEC80B}" dt="2026-08-20T21:16:49.244" v="1062" actId="14100"/>
        <pc:sldMkLst>
          <pc:docMk/>
          <pc:sldMk cId="427830100" sldId="280"/>
        </pc:sldMkLst>
        <pc:spChg chg="mod">
          <ac:chgData name="Vanessa Martin" userId="328ab903-cdf8-4588-8b18-5ff111e88141" providerId="ADAL" clId="{E6BEF59E-9054-4748-8DD7-1E1319AEC80B}" dt="2026-08-16T12:23:13.362" v="664" actId="113"/>
          <ac:spMkLst>
            <pc:docMk/>
            <pc:sldMk cId="427830100" sldId="280"/>
            <ac:spMk id="6" creationId="{062957EA-386A-B96E-9ED8-159963149738}"/>
          </ac:spMkLst>
        </pc:spChg>
        <pc:spChg chg="mod">
          <ac:chgData name="Vanessa Martin" userId="328ab903-cdf8-4588-8b18-5ff111e88141" providerId="ADAL" clId="{E6BEF59E-9054-4748-8DD7-1E1319AEC80B}" dt="2026-08-16T12:21:21.772" v="630" actId="20577"/>
          <ac:spMkLst>
            <pc:docMk/>
            <pc:sldMk cId="427830100" sldId="280"/>
            <ac:spMk id="17" creationId="{2FAAB5D5-0A2B-14F8-2789-4999FDAC6C92}"/>
          </ac:spMkLst>
        </pc:spChg>
        <pc:spChg chg="mod">
          <ac:chgData name="Vanessa Martin" userId="328ab903-cdf8-4588-8b18-5ff111e88141" providerId="ADAL" clId="{E6BEF59E-9054-4748-8DD7-1E1319AEC80B}" dt="2026-08-16T12:22:12.611" v="656" actId="1076"/>
          <ac:spMkLst>
            <pc:docMk/>
            <pc:sldMk cId="427830100" sldId="280"/>
            <ac:spMk id="32" creationId="{338F14A6-E9D5-F5DE-50C7-99F6A63521E3}"/>
          </ac:spMkLst>
        </pc:spChg>
        <pc:spChg chg="mod">
          <ac:chgData name="Vanessa Martin" userId="328ab903-cdf8-4588-8b18-5ff111e88141" providerId="ADAL" clId="{E6BEF59E-9054-4748-8DD7-1E1319AEC80B}" dt="2026-08-16T12:22:48.483" v="660" actId="113"/>
          <ac:spMkLst>
            <pc:docMk/>
            <pc:sldMk cId="427830100" sldId="280"/>
            <ac:spMk id="33" creationId="{43EA50FB-C8D6-CB2F-44F6-68FBCEF2C29E}"/>
          </ac:spMkLst>
        </pc:spChg>
        <pc:picChg chg="add mod">
          <ac:chgData name="Vanessa Martin" userId="328ab903-cdf8-4588-8b18-5ff111e88141" providerId="ADAL" clId="{E6BEF59E-9054-4748-8DD7-1E1319AEC80B}" dt="2026-08-20T21:16:49.244" v="1062" actId="14100"/>
          <ac:picMkLst>
            <pc:docMk/>
            <pc:sldMk cId="427830100" sldId="280"/>
            <ac:picMk id="8" creationId="{B826DEA6-8333-C3A6-0239-E3C7E3B32FFB}"/>
          </ac:picMkLst>
        </pc:picChg>
      </pc:sldChg>
      <pc:sldChg chg="addSp delSp modSp add mod">
        <pc:chgData name="Vanessa Martin" userId="328ab903-cdf8-4588-8b18-5ff111e88141" providerId="ADAL" clId="{E6BEF59E-9054-4748-8DD7-1E1319AEC80B}" dt="2026-08-20T21:16:18.136" v="1055" actId="478"/>
        <pc:sldMkLst>
          <pc:docMk/>
          <pc:sldMk cId="3504473545" sldId="282"/>
        </pc:sldMkLst>
        <pc:spChg chg="add mod">
          <ac:chgData name="Vanessa Martin" userId="328ab903-cdf8-4588-8b18-5ff111e88141" providerId="ADAL" clId="{E6BEF59E-9054-4748-8DD7-1E1319AEC80B}" dt="2026-08-16T16:42:18.131" v="913" actId="1076"/>
          <ac:spMkLst>
            <pc:docMk/>
            <pc:sldMk cId="3504473545" sldId="282"/>
            <ac:spMk id="2" creationId="{5588BF7A-44B8-23F8-BF2D-67ABF71A5862}"/>
          </ac:spMkLst>
        </pc:spChg>
        <pc:spChg chg="mod">
          <ac:chgData name="Vanessa Martin" userId="328ab903-cdf8-4588-8b18-5ff111e88141" providerId="ADAL" clId="{E6BEF59E-9054-4748-8DD7-1E1319AEC80B}" dt="2026-08-16T16:41:55.924" v="908"/>
          <ac:spMkLst>
            <pc:docMk/>
            <pc:sldMk cId="3504473545" sldId="282"/>
            <ac:spMk id="11" creationId="{0FB19E28-0FB0-A636-8036-1E2E54FED9C8}"/>
          </ac:spMkLst>
        </pc:spChg>
        <pc:spChg chg="mod">
          <ac:chgData name="Vanessa Martin" userId="328ab903-cdf8-4588-8b18-5ff111e88141" providerId="ADAL" clId="{E6BEF59E-9054-4748-8DD7-1E1319AEC80B}" dt="2026-08-16T16:41:03.343" v="900" actId="20577"/>
          <ac:spMkLst>
            <pc:docMk/>
            <pc:sldMk cId="3504473545" sldId="282"/>
            <ac:spMk id="15" creationId="{BB47C34B-8B68-6EB0-7E52-EF7C3F981BBA}"/>
          </ac:spMkLst>
        </pc:spChg>
        <pc:spChg chg="mod">
          <ac:chgData name="Vanessa Martin" userId="328ab903-cdf8-4588-8b18-5ff111e88141" providerId="ADAL" clId="{E6BEF59E-9054-4748-8DD7-1E1319AEC80B}" dt="2026-08-16T16:41:40.192" v="907" actId="6549"/>
          <ac:spMkLst>
            <pc:docMk/>
            <pc:sldMk cId="3504473545" sldId="282"/>
            <ac:spMk id="21" creationId="{E747C2F2-777A-4AB7-F270-461E2987CB40}"/>
          </ac:spMkLst>
        </pc:spChg>
        <pc:picChg chg="add mod modCrop">
          <ac:chgData name="Vanessa Martin" userId="328ab903-cdf8-4588-8b18-5ff111e88141" providerId="ADAL" clId="{E6BEF59E-9054-4748-8DD7-1E1319AEC80B}" dt="2026-08-20T21:13:09.114" v="1048" actId="1076"/>
          <ac:picMkLst>
            <pc:docMk/>
            <pc:sldMk cId="3504473545" sldId="282"/>
            <ac:picMk id="8" creationId="{CD38AD7D-491E-7EDB-255F-0E8205F637E7}"/>
          </ac:picMkLst>
        </pc:picChg>
        <pc:picChg chg="add del mod">
          <ac:chgData name="Vanessa Martin" userId="328ab903-cdf8-4588-8b18-5ff111e88141" providerId="ADAL" clId="{E6BEF59E-9054-4748-8DD7-1E1319AEC80B}" dt="2026-08-20T20:38:02.309" v="1040" actId="478"/>
          <ac:picMkLst>
            <pc:docMk/>
            <pc:sldMk cId="3504473545" sldId="282"/>
            <ac:picMk id="10" creationId="{D7D8C606-6739-BD4C-4782-2366D1C425EE}"/>
          </ac:picMkLst>
        </pc:picChg>
        <pc:picChg chg="add mod modCrop">
          <ac:chgData name="Vanessa Martin" userId="328ab903-cdf8-4588-8b18-5ff111e88141" providerId="ADAL" clId="{E6BEF59E-9054-4748-8DD7-1E1319AEC80B}" dt="2026-08-20T21:15:23.884" v="1052" actId="1076"/>
          <ac:picMkLst>
            <pc:docMk/>
            <pc:sldMk cId="3504473545" sldId="282"/>
            <ac:picMk id="13" creationId="{2DCC5EAD-96AD-E5E5-6A6A-E1E024C22C8D}"/>
          </ac:picMkLst>
        </pc:picChg>
        <pc:picChg chg="add del mod modCrop">
          <ac:chgData name="Vanessa Martin" userId="328ab903-cdf8-4588-8b18-5ff111e88141" providerId="ADAL" clId="{E6BEF59E-9054-4748-8DD7-1E1319AEC80B}" dt="2026-08-20T21:16:18.136" v="1055" actId="478"/>
          <ac:picMkLst>
            <pc:docMk/>
            <pc:sldMk cId="3504473545" sldId="282"/>
            <ac:picMk id="16" creationId="{E7078280-07A1-3EBA-0BDC-247F5152102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7727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the session as a teacher-focused resource. Explain that the aim is not to make teachers medical experts, but to help them recognise how NF1 may affect learning, confidence, attendance and participation. Emphasise that NF1 looks different for every young person, so the most helpful approach is curiosity, flexibility and collaboration with the student, family and SENCO.</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804B4-E8F9-B1BD-A650-9709074CF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A1D776-9571-11BB-1171-D652186414B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43390EA-13CC-2F30-5B50-44B9BAB8398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AB29F175-BA67-4CA7-8E06-043F55FB8B18}"/>
              </a:ext>
            </a:extLst>
          </p:cNvPr>
          <p:cNvSpPr>
            <a:spLocks noGrp="1"/>
          </p:cNvSpPr>
          <p:nvPr>
            <p:ph type="sldNum" sz="quarter" idx="5"/>
          </p:nvPr>
        </p:nvSpPr>
        <p:spPr/>
      </p:sp>
    </p:spTree>
    <p:extLst>
      <p:ext uri="{BB962C8B-B14F-4D97-AF65-F5344CB8AC3E}">
        <p14:creationId xmlns:p14="http://schemas.microsoft.com/office/powerpoint/2010/main" val="1459419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19041-42EF-F66E-3C1A-AFD5B431C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E192CC-BD96-C0E5-C91E-55262027300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87B431E-FC0A-6C10-802B-B4E475D87715}"/>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B19B7E7D-1004-00F5-496E-69EBBDD0A363}"/>
              </a:ext>
            </a:extLst>
          </p:cNvPr>
          <p:cNvSpPr>
            <a:spLocks noGrp="1"/>
          </p:cNvSpPr>
          <p:nvPr>
            <p:ph type="sldNum" sz="quarter" idx="5"/>
          </p:nvPr>
        </p:nvSpPr>
        <p:spPr/>
      </p:sp>
    </p:spTree>
    <p:extLst>
      <p:ext uri="{BB962C8B-B14F-4D97-AF65-F5344CB8AC3E}">
        <p14:creationId xmlns:p14="http://schemas.microsoft.com/office/powerpoint/2010/main" val="42566397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F5602-50E7-3135-ACFB-052E6B6AEF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AB712-149B-C7FB-7851-31118CC55CC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87B6AB4-E7AF-24B4-F7F0-058C708A443D}"/>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A8336E36-0186-66D2-FD02-3703AE506A6A}"/>
              </a:ext>
            </a:extLst>
          </p:cNvPr>
          <p:cNvSpPr>
            <a:spLocks noGrp="1"/>
          </p:cNvSpPr>
          <p:nvPr>
            <p:ph type="sldNum" sz="quarter" idx="5"/>
          </p:nvPr>
        </p:nvSpPr>
        <p:spPr/>
      </p:sp>
    </p:spTree>
    <p:extLst>
      <p:ext uri="{BB962C8B-B14F-4D97-AF65-F5344CB8AC3E}">
        <p14:creationId xmlns:p14="http://schemas.microsoft.com/office/powerpoint/2010/main" val="1830857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47ABD-24D0-E9C0-AB82-1E7679AC3F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B31786-9F04-5D6C-763D-8D2856B2E9D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A2D4D04-749B-CBDE-704C-07EDA7CCB2B1}"/>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9704F2C2-4770-40DB-2BE3-CCAD3C0D4A75}"/>
              </a:ext>
            </a:extLst>
          </p:cNvPr>
          <p:cNvSpPr>
            <a:spLocks noGrp="1"/>
          </p:cNvSpPr>
          <p:nvPr>
            <p:ph type="sldNum" sz="quarter" idx="5"/>
          </p:nvPr>
        </p:nvSpPr>
        <p:spPr/>
      </p:sp>
    </p:spTree>
    <p:extLst>
      <p:ext uri="{BB962C8B-B14F-4D97-AF65-F5344CB8AC3E}">
        <p14:creationId xmlns:p14="http://schemas.microsoft.com/office/powerpoint/2010/main" val="37668143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CD5D-82BD-1277-F5D8-6A35C05DE8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32FC59-9904-2ECA-C10D-909FE074C95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1825A02-DC71-CB0E-F46E-80E88E20F568}"/>
              </a:ext>
            </a:extLst>
          </p:cNvPr>
          <p:cNvSpPr>
            <a:spLocks noGrp="1"/>
          </p:cNvSpPr>
          <p:nvPr>
            <p:ph type="body" sz="quarter" idx="3"/>
          </p:nvPr>
        </p:nvSpPr>
        <p:spPr/>
        <p:txBody>
          <a:bodyPr/>
          <a:lstStyle/>
          <a:p>
            <a:r>
              <a:t>Introduce the session as a teacher-focused resource. Explain that the aim is not to make teachers medical experts, but to help them recognise how NF1 may affect learning, confidence, attendance and participation. Emphasise that NF1 looks different for every young person, so the most helpful approach is curiosity, flexibility and collaboration with the student, family and SENCO.</a:t>
            </a:r>
          </a:p>
        </p:txBody>
      </p:sp>
      <p:sp>
        <p:nvSpPr>
          <p:cNvPr id="4" name="Slide Number Placeholder 3">
            <a:extLst>
              <a:ext uri="{FF2B5EF4-FFF2-40B4-BE49-F238E27FC236}">
                <a16:creationId xmlns:a16="http://schemas.microsoft.com/office/drawing/2014/main" id="{1F3D51D5-0F6A-895A-37B6-82F8973648EC}"/>
              </a:ext>
            </a:extLst>
          </p:cNvPr>
          <p:cNvSpPr>
            <a:spLocks noGrp="1"/>
          </p:cNvSpPr>
          <p:nvPr>
            <p:ph type="sldNum" sz="quarter" idx="5"/>
          </p:nvPr>
        </p:nvSpPr>
        <p:spPr/>
      </p:sp>
    </p:spTree>
    <p:extLst>
      <p:ext uri="{BB962C8B-B14F-4D97-AF65-F5344CB8AC3E}">
        <p14:creationId xmlns:p14="http://schemas.microsoft.com/office/powerpoint/2010/main" val="3407966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jp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ounded Rectangle 4"/>
          <p:cNvSpPr/>
          <p:nvPr/>
        </p:nvSpPr>
        <p:spPr>
          <a:xfrm>
            <a:off x="594360" y="685800"/>
            <a:ext cx="5715000" cy="52578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 name="TextBox 5"/>
          <p:cNvSpPr txBox="1"/>
          <p:nvPr/>
        </p:nvSpPr>
        <p:spPr>
          <a:xfrm>
            <a:off x="960120" y="1051560"/>
            <a:ext cx="5074920" cy="731520"/>
          </a:xfrm>
          <a:prstGeom prst="rect">
            <a:avLst/>
          </a:prstGeom>
          <a:noFill/>
        </p:spPr>
        <p:txBody>
          <a:bodyPr wrap="square" lIns="73152" tIns="36576" rIns="73152" bIns="36576">
            <a:spAutoFit/>
          </a:bodyPr>
          <a:lstStyle/>
          <a:p>
            <a:pPr algn="l">
              <a:defRPr sz="1600" b="1">
                <a:solidFill>
                  <a:srgbClr val="009496"/>
                </a:solidFill>
              </a:defRPr>
            </a:pPr>
            <a:r>
              <a:rPr lang="en-GB" noProof="0" dirty="0"/>
              <a:t>Teacher Resource Storyboard</a:t>
            </a:r>
          </a:p>
        </p:txBody>
      </p:sp>
      <p:sp>
        <p:nvSpPr>
          <p:cNvPr id="7" name="TextBox 6"/>
          <p:cNvSpPr txBox="1"/>
          <p:nvPr/>
        </p:nvSpPr>
        <p:spPr>
          <a:xfrm>
            <a:off x="960120" y="1560849"/>
            <a:ext cx="5212080" cy="1143000"/>
          </a:xfrm>
          <a:prstGeom prst="rect">
            <a:avLst/>
          </a:prstGeom>
          <a:noFill/>
        </p:spPr>
        <p:txBody>
          <a:bodyPr wrap="square" lIns="73152" tIns="36576" rIns="73152" bIns="36576">
            <a:spAutoFit/>
          </a:bodyPr>
          <a:lstStyle/>
          <a:p>
            <a:pPr algn="l">
              <a:defRPr sz="3400" b="1">
                <a:solidFill>
                  <a:srgbClr val="183558"/>
                </a:solidFill>
              </a:defRPr>
            </a:pPr>
            <a:r>
              <a:rPr lang="en-GB" noProof="0" dirty="0"/>
              <a:t>Understanding</a:t>
            </a:r>
            <a:br>
              <a:rPr lang="en-GB" noProof="0" dirty="0"/>
            </a:br>
            <a:r>
              <a:rPr lang="en-GB" noProof="0" dirty="0"/>
              <a:t>Neurofibromatosis Type 1 (NF1)</a:t>
            </a:r>
          </a:p>
        </p:txBody>
      </p:sp>
      <p:sp>
        <p:nvSpPr>
          <p:cNvPr id="8" name="TextBox 7"/>
          <p:cNvSpPr txBox="1"/>
          <p:nvPr/>
        </p:nvSpPr>
        <p:spPr>
          <a:xfrm>
            <a:off x="987552" y="3198850"/>
            <a:ext cx="4892040" cy="1458861"/>
          </a:xfrm>
          <a:prstGeom prst="rect">
            <a:avLst/>
          </a:prstGeom>
          <a:noFill/>
        </p:spPr>
        <p:txBody>
          <a:bodyPr wrap="square" lIns="73152" tIns="36576" rIns="73152" bIns="36576">
            <a:spAutoFit/>
          </a:bodyPr>
          <a:lstStyle/>
          <a:p>
            <a:r>
              <a:rPr lang="en-GB" dirty="0"/>
              <a:t>Supporting children in:</a:t>
            </a:r>
          </a:p>
          <a:p>
            <a:pPr lvl="0"/>
            <a:r>
              <a:rPr lang="en-GB" dirty="0"/>
              <a:t>Nurseries </a:t>
            </a:r>
          </a:p>
          <a:p>
            <a:pPr lvl="0"/>
            <a:r>
              <a:rPr lang="en-GB" dirty="0"/>
              <a:t>Preschools </a:t>
            </a:r>
          </a:p>
          <a:p>
            <a:pPr lvl="0"/>
            <a:r>
              <a:rPr lang="en-GB" dirty="0"/>
              <a:t>Reception </a:t>
            </a:r>
          </a:p>
          <a:p>
            <a:pPr lvl="0"/>
            <a:r>
              <a:rPr lang="en-GB" dirty="0"/>
              <a:t>Early Years settings</a:t>
            </a:r>
          </a:p>
        </p:txBody>
      </p:sp>
      <p:sp>
        <p:nvSpPr>
          <p:cNvPr id="9" name="TextBox 8"/>
          <p:cNvSpPr txBox="1"/>
          <p:nvPr/>
        </p:nvSpPr>
        <p:spPr>
          <a:xfrm>
            <a:off x="850392" y="3762804"/>
            <a:ext cx="5029200" cy="2043636"/>
          </a:xfrm>
          <a:prstGeom prst="rect">
            <a:avLst/>
          </a:prstGeom>
          <a:noFill/>
        </p:spPr>
        <p:txBody>
          <a:bodyPr wrap="square" lIns="73152" tIns="36576" rIns="73152" bIns="36576">
            <a:spAutoFit/>
          </a:bodyPr>
          <a:lstStyle/>
          <a:p>
            <a:pPr algn="l">
              <a:defRPr sz="1600" b="0">
                <a:solidFill>
                  <a:srgbClr val="525E6E"/>
                </a:solidFill>
              </a:defRPr>
            </a:pPr>
            <a:r>
              <a:rPr lang="en-GB" noProof="0" dirty="0"/>
              <a:t>.</a:t>
            </a:r>
          </a:p>
          <a:p>
            <a:pPr algn="l">
              <a:defRPr sz="1600" b="0">
                <a:solidFill>
                  <a:srgbClr val="525E6E"/>
                </a:solidFill>
              </a:defRPr>
            </a:pPr>
            <a:endParaRPr lang="en-GB" dirty="0"/>
          </a:p>
          <a:p>
            <a:pPr algn="l">
              <a:defRPr sz="1600" b="0">
                <a:solidFill>
                  <a:srgbClr val="525E6E"/>
                </a:solidFill>
              </a:defRPr>
            </a:pPr>
            <a:endParaRPr lang="en-GB" noProof="0" dirty="0"/>
          </a:p>
          <a:p>
            <a:pPr algn="l">
              <a:defRPr sz="1600" b="0">
                <a:solidFill>
                  <a:srgbClr val="525E6E"/>
                </a:solidFill>
              </a:defRPr>
            </a:pPr>
            <a:endParaRPr lang="en-GB" noProof="0" dirty="0"/>
          </a:p>
          <a:p>
            <a:pPr>
              <a:defRPr sz="1600" b="0">
                <a:solidFill>
                  <a:srgbClr val="525E6E"/>
                </a:solidFill>
              </a:defRPr>
            </a:pPr>
            <a:r>
              <a:rPr lang="en-GB" sz="1600" b="1" dirty="0">
                <a:solidFill>
                  <a:schemeClr val="accent2"/>
                </a:solidFill>
              </a:rPr>
              <a:t>Template made by(Lauren Gowans and Ramneek Sandhu) at Manchester Metropolitan University for the Childhood Tumour Trust</a:t>
            </a:r>
          </a:p>
          <a:p>
            <a:pPr algn="l">
              <a:defRPr sz="1600" b="0">
                <a:solidFill>
                  <a:srgbClr val="525E6E"/>
                </a:solidFill>
              </a:defRPr>
            </a:pPr>
            <a:endParaRPr lang="en-GB" noProof="0" dirty="0"/>
          </a:p>
        </p:txBody>
      </p:sp>
      <p:sp>
        <p:nvSpPr>
          <p:cNvPr id="10" name="Rounded Rectangle 9"/>
          <p:cNvSpPr/>
          <p:nvPr/>
        </p:nvSpPr>
        <p:spPr>
          <a:xfrm>
            <a:off x="6400800" y="935710"/>
            <a:ext cx="3840480" cy="4526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TextBox 10"/>
          <p:cNvSpPr txBox="1"/>
          <p:nvPr/>
        </p:nvSpPr>
        <p:spPr>
          <a:xfrm>
            <a:off x="6766991" y="915430"/>
            <a:ext cx="2560320" cy="1005840"/>
          </a:xfrm>
          <a:prstGeom prst="rect">
            <a:avLst/>
          </a:prstGeom>
          <a:noFill/>
        </p:spPr>
        <p:txBody>
          <a:bodyPr wrap="square" lIns="73152" tIns="36576" rIns="73152" bIns="36576">
            <a:spAutoFit/>
          </a:bodyPr>
          <a:lstStyle/>
          <a:p>
            <a:pPr algn="ctr">
              <a:defRPr sz="5400" b="1">
                <a:solidFill>
                  <a:srgbClr val="183558"/>
                </a:solidFill>
              </a:defRPr>
            </a:pPr>
            <a:r>
              <a:rPr lang="en-GB" noProof="0" dirty="0"/>
              <a:t>NF1</a:t>
            </a:r>
          </a:p>
        </p:txBody>
      </p:sp>
      <p:sp>
        <p:nvSpPr>
          <p:cNvPr id="12" name="TextBox 11"/>
          <p:cNvSpPr txBox="1"/>
          <p:nvPr/>
        </p:nvSpPr>
        <p:spPr>
          <a:xfrm>
            <a:off x="6355080" y="2004996"/>
            <a:ext cx="3063240" cy="3228576"/>
          </a:xfrm>
          <a:prstGeom prst="rect">
            <a:avLst/>
          </a:prstGeom>
          <a:noFill/>
        </p:spPr>
        <p:txBody>
          <a:bodyPr wrap="square" lIns="73152" tIns="36576" rIns="73152" bIns="36576">
            <a:spAutoFit/>
          </a:bodyPr>
          <a:lstStyle/>
          <a:p>
            <a:pPr algn="ctr">
              <a:defRPr sz="2300" b="1">
                <a:solidFill>
                  <a:srgbClr val="009496"/>
                </a:solidFill>
              </a:defRPr>
            </a:pPr>
            <a:r>
              <a:rPr lang="en-GB" noProof="0" dirty="0"/>
              <a:t>Understand</a:t>
            </a:r>
            <a:br>
              <a:rPr lang="en-GB" noProof="0" dirty="0"/>
            </a:br>
            <a:r>
              <a:rPr lang="en-GB" noProof="0" dirty="0"/>
              <a:t>Support</a:t>
            </a:r>
            <a:br>
              <a:rPr lang="en-GB" noProof="0" dirty="0"/>
            </a:br>
            <a:r>
              <a:rPr lang="en-GB" noProof="0" dirty="0"/>
              <a:t>Include</a:t>
            </a:r>
          </a:p>
          <a:p>
            <a:pPr algn="ctr">
              <a:defRPr sz="2300" b="1">
                <a:solidFill>
                  <a:srgbClr val="009496"/>
                </a:solidFill>
              </a:defRPr>
            </a:pPr>
            <a:endParaRPr lang="en-GB" dirty="0"/>
          </a:p>
          <a:p>
            <a:r>
              <a:rPr lang="en-GB" b="1" i="1" dirty="0"/>
              <a:t>All photographs feature children with NF1 </a:t>
            </a:r>
          </a:p>
          <a:p>
            <a:r>
              <a:rPr lang="en-GB" b="1" i="1" dirty="0"/>
              <a:t>and are shared with</a:t>
            </a:r>
          </a:p>
          <a:p>
            <a:r>
              <a:rPr lang="en-GB" b="1" i="1" dirty="0"/>
              <a:t> the consent of their parents or guardians</a:t>
            </a:r>
          </a:p>
          <a:p>
            <a:pPr algn="ctr">
              <a:defRPr sz="2300" b="1">
                <a:solidFill>
                  <a:srgbClr val="009496"/>
                </a:solidFill>
              </a:defRPr>
            </a:pPr>
            <a:endParaRPr lang="en-GB" noProof="0" dirty="0"/>
          </a:p>
        </p:txBody>
      </p:sp>
      <p:sp>
        <p:nvSpPr>
          <p:cNvPr id="14" name="Freeform 5">
            <a:extLst>
              <a:ext uri="{FF2B5EF4-FFF2-40B4-BE49-F238E27FC236}">
                <a16:creationId xmlns:a16="http://schemas.microsoft.com/office/drawing/2014/main" id="{5649EF31-39EE-2C20-34CD-DC8EF18FB4D2}"/>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5" name="Picture 14">
            <a:extLst>
              <a:ext uri="{FF2B5EF4-FFF2-40B4-BE49-F238E27FC236}">
                <a16:creationId xmlns:a16="http://schemas.microsoft.com/office/drawing/2014/main" id="{52CA6354-3AED-12C4-4DEC-CF2F9FE6549B}"/>
              </a:ext>
            </a:extLst>
          </p:cNvPr>
          <p:cNvPicPr>
            <a:picLocks noChangeAspect="1"/>
          </p:cNvPicPr>
          <p:nvPr/>
        </p:nvPicPr>
        <p:blipFill>
          <a:blip r:embed="rId4"/>
          <a:srcRect/>
          <a:stretch>
            <a:fillRect/>
          </a:stretch>
        </p:blipFill>
        <p:spPr>
          <a:xfrm>
            <a:off x="8639655" y="1442760"/>
            <a:ext cx="3932914" cy="53949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What is NF1?</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A simple explanation teachers can remember</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397853"/>
          </a:xfrm>
          <a:prstGeom prst="rect">
            <a:avLst/>
          </a:prstGeom>
          <a:noFill/>
        </p:spPr>
        <p:txBody>
          <a:bodyPr wrap="square" lIns="109728" tIns="36576" rIns="73152" bIns="36576">
            <a:spAutoFit/>
          </a:bodyPr>
          <a:lstStyle/>
          <a:p>
            <a:r>
              <a:rPr lang="en-GB" b="1" dirty="0"/>
              <a:t>What is NF1?</a:t>
            </a:r>
          </a:p>
          <a:p>
            <a:endParaRPr lang="en-GB" b="1" dirty="0"/>
          </a:p>
          <a:p>
            <a:pPr lvl="0"/>
            <a:r>
              <a:rPr lang="en-GB" dirty="0"/>
              <a:t>NF1 is a genetic condition present from birth.</a:t>
            </a:r>
          </a:p>
          <a:p>
            <a:pPr lvl="0"/>
            <a:r>
              <a:rPr lang="en-GB" dirty="0"/>
              <a:t> </a:t>
            </a:r>
          </a:p>
          <a:p>
            <a:pPr lvl="0"/>
            <a:r>
              <a:rPr lang="en-GB" dirty="0"/>
              <a:t>Around 1 in 2,500 people have NF1 </a:t>
            </a:r>
          </a:p>
          <a:p>
            <a:pPr lvl="0"/>
            <a:endParaRPr lang="en-GB" dirty="0"/>
          </a:p>
          <a:p>
            <a:pPr lvl="0"/>
            <a:r>
              <a:rPr lang="en-GB" dirty="0"/>
              <a:t>Every child is different. </a:t>
            </a:r>
          </a:p>
          <a:p>
            <a:pPr lvl="0"/>
            <a:endParaRPr lang="en-GB" dirty="0"/>
          </a:p>
          <a:p>
            <a:pPr lvl="0"/>
            <a:r>
              <a:rPr lang="en-GB" dirty="0"/>
              <a:t>It can affect learning, movement, vision, behaviour and development. </a:t>
            </a:r>
          </a:p>
          <a:p>
            <a:pPr lvl="0"/>
            <a:endParaRPr lang="en-GB" dirty="0"/>
          </a:p>
          <a:p>
            <a:pPr lvl="0"/>
            <a:r>
              <a:rPr lang="en-GB" dirty="0"/>
              <a:t>It is not contagious.</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defRPr sz="1350" b="1">
                <a:solidFill>
                  <a:srgbClr val="183558"/>
                </a:solidFill>
              </a:defRPr>
            </a:pPr>
            <a:r>
              <a:rPr lang="en-GB" sz="1350" b="1" dirty="0"/>
              <a:t>Key message: Getting the right support in place from the beginning can make a lifelong difference for a child with NF1.</a:t>
            </a:r>
            <a:endParaRPr lang="en-GB" noProof="0" dirty="0"/>
          </a:p>
        </p:txBody>
      </p:sp>
      <p:sp>
        <p:nvSpPr>
          <p:cNvPr id="20" name="Freeform 5">
            <a:extLst>
              <a:ext uri="{FF2B5EF4-FFF2-40B4-BE49-F238E27FC236}">
                <a16:creationId xmlns:a16="http://schemas.microsoft.com/office/drawing/2014/main" id="{BE6FB828-A05A-7384-DC24-31C1EFC67052}"/>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0" name="Picture 9">
            <a:extLst>
              <a:ext uri="{FF2B5EF4-FFF2-40B4-BE49-F238E27FC236}">
                <a16:creationId xmlns:a16="http://schemas.microsoft.com/office/drawing/2014/main" id="{5A7A22B3-84E5-E56E-5641-5165D35E587B}"/>
              </a:ext>
            </a:extLst>
          </p:cNvPr>
          <p:cNvPicPr>
            <a:picLocks noChangeAspect="1"/>
          </p:cNvPicPr>
          <p:nvPr/>
        </p:nvPicPr>
        <p:blipFill>
          <a:blip r:embed="rId4"/>
          <a:srcRect/>
          <a:stretch>
            <a:fillRect/>
          </a:stretch>
        </p:blipFill>
        <p:spPr>
          <a:xfrm>
            <a:off x="8595360" y="717802"/>
            <a:ext cx="3128257" cy="55641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5551156"/>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dirty="0">
                <a:solidFill>
                  <a:schemeClr val="tx1"/>
                </a:solidFill>
              </a:rPr>
              <a:t>Rather than asking:</a:t>
            </a:r>
            <a:br>
              <a:rPr lang="en-GB" sz="1600" dirty="0">
                <a:solidFill>
                  <a:schemeClr val="tx1"/>
                </a:solidFill>
              </a:rPr>
            </a:br>
            <a:r>
              <a:rPr lang="en-GB" sz="1600" i="1" dirty="0">
                <a:solidFill>
                  <a:schemeClr val="tx1"/>
                </a:solidFill>
              </a:rPr>
              <a:t>“Why can’t this child do this yet?”</a:t>
            </a:r>
          </a:p>
          <a:p>
            <a:endParaRPr lang="en-GB" sz="1600" dirty="0">
              <a:solidFill>
                <a:schemeClr val="tx1"/>
              </a:solidFill>
            </a:endParaRPr>
          </a:p>
          <a:p>
            <a:r>
              <a:rPr lang="en-GB" sz="1600" dirty="0">
                <a:solidFill>
                  <a:schemeClr val="tx1"/>
                </a:solidFill>
              </a:rPr>
              <a:t>Consider asking:</a:t>
            </a:r>
            <a:br>
              <a:rPr lang="en-GB" sz="1600" dirty="0">
                <a:solidFill>
                  <a:schemeClr val="tx1"/>
                </a:solidFill>
              </a:rPr>
            </a:br>
            <a:r>
              <a:rPr lang="en-GB" sz="1600" b="1" dirty="0">
                <a:solidFill>
                  <a:schemeClr val="tx1"/>
                </a:solidFill>
              </a:rPr>
              <a:t>“What support might help this child develop this skill?</a:t>
            </a:r>
            <a:endParaRPr lang="en-GB" sz="1600" dirty="0">
              <a:solidFill>
                <a:schemeClr val="tx1"/>
              </a:solidFill>
            </a:endParaRPr>
          </a:p>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How NF1 may affect learning</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594360" y="1417320"/>
            <a:ext cx="2057400" cy="452628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TextBox 8"/>
          <p:cNvSpPr txBox="1"/>
          <p:nvPr/>
        </p:nvSpPr>
        <p:spPr>
          <a:xfrm>
            <a:off x="841248" y="1874519"/>
            <a:ext cx="1554480" cy="640080"/>
          </a:xfrm>
          <a:prstGeom prst="rect">
            <a:avLst/>
          </a:prstGeom>
          <a:noFill/>
        </p:spPr>
        <p:txBody>
          <a:bodyPr wrap="square" lIns="73152" tIns="36576" rIns="73152" bIns="36576">
            <a:spAutoFit/>
          </a:bodyPr>
          <a:lstStyle/>
          <a:p>
            <a:pPr algn="ctr">
              <a:defRPr sz="1800" b="1">
                <a:solidFill>
                  <a:srgbClr val="183558"/>
                </a:solidFill>
              </a:defRPr>
            </a:pPr>
            <a:r>
              <a:rPr lang="en-GB" noProof="0" dirty="0"/>
              <a:t>NF1 can show up in different ways</a:t>
            </a:r>
          </a:p>
        </p:txBody>
      </p:sp>
      <p:sp>
        <p:nvSpPr>
          <p:cNvPr id="10" name="TextBox 9"/>
          <p:cNvSpPr txBox="1"/>
          <p:nvPr/>
        </p:nvSpPr>
        <p:spPr>
          <a:xfrm>
            <a:off x="896112" y="2743200"/>
            <a:ext cx="1463040" cy="1074140"/>
          </a:xfrm>
          <a:prstGeom prst="rect">
            <a:avLst/>
          </a:prstGeom>
          <a:noFill/>
        </p:spPr>
        <p:txBody>
          <a:bodyPr wrap="square" lIns="73152" tIns="36576" rIns="73152" bIns="36576">
            <a:spAutoFit/>
          </a:bodyPr>
          <a:lstStyle/>
          <a:p>
            <a:pPr algn="ctr">
              <a:defRPr sz="1300" b="0">
                <a:solidFill>
                  <a:srgbClr val="525E6E"/>
                </a:solidFill>
              </a:defRPr>
            </a:pPr>
            <a:r>
              <a:rPr lang="en-GB" noProof="0" dirty="0"/>
              <a:t>These are possible areas to notice — not a checklist every child with NF1 will match.</a:t>
            </a:r>
          </a:p>
        </p:txBody>
      </p:sp>
      <p:sp>
        <p:nvSpPr>
          <p:cNvPr id="12" name="Rounded Rectangle 11"/>
          <p:cNvSpPr/>
          <p:nvPr/>
        </p:nvSpPr>
        <p:spPr>
          <a:xfrm>
            <a:off x="2888634" y="1580912"/>
            <a:ext cx="3227832" cy="12344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May take longer to want to say. to say.</a:t>
            </a:r>
            <a:endParaRPr lang="en-GB" noProof="0" dirty="0"/>
          </a:p>
        </p:txBody>
      </p:sp>
      <p:sp>
        <p:nvSpPr>
          <p:cNvPr id="15" name="Rounded Rectangle 14"/>
          <p:cNvSpPr/>
          <p:nvPr/>
        </p:nvSpPr>
        <p:spPr>
          <a:xfrm>
            <a:off x="6675120" y="141732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6839712" y="1527048"/>
            <a:ext cx="3063240" cy="312393"/>
          </a:xfrm>
          <a:prstGeom prst="rect">
            <a:avLst/>
          </a:prstGeom>
          <a:noFill/>
        </p:spPr>
        <p:txBody>
          <a:bodyPr wrap="square" lIns="73152" tIns="36576" rIns="73152" bIns="36576">
            <a:spAutoFit/>
          </a:bodyPr>
          <a:lstStyle/>
          <a:p>
            <a:pPr>
              <a:defRPr sz="1550" b="1">
                <a:solidFill>
                  <a:srgbClr val="183558"/>
                </a:solidFill>
              </a:defRPr>
            </a:pPr>
            <a:r>
              <a:rPr lang="en-GB" sz="1550" b="1" dirty="0"/>
              <a:t>Learning &amp; processing</a:t>
            </a:r>
            <a:endParaRPr lang="en-GB" noProof="0" dirty="0"/>
          </a:p>
        </p:txBody>
      </p:sp>
      <p:sp>
        <p:nvSpPr>
          <p:cNvPr id="17" name="TextBox 16"/>
          <p:cNvSpPr txBox="1"/>
          <p:nvPr/>
        </p:nvSpPr>
        <p:spPr>
          <a:xfrm>
            <a:off x="6839712" y="1828800"/>
            <a:ext cx="3063240" cy="604781"/>
          </a:xfrm>
          <a:prstGeom prst="rect">
            <a:avLst/>
          </a:prstGeom>
          <a:noFill/>
        </p:spPr>
        <p:txBody>
          <a:bodyPr wrap="square" lIns="73152" tIns="36576" rIns="73152" bIns="36576">
            <a:spAutoFit/>
          </a:bodyPr>
          <a:lstStyle/>
          <a:p>
            <a:pPr>
              <a:defRPr sz="1150" b="0">
                <a:solidFill>
                  <a:srgbClr val="525E6E"/>
                </a:solidFill>
              </a:defRPr>
            </a:pPr>
            <a:r>
              <a:rPr lang="en-GB" sz="1150" dirty="0"/>
              <a:t>May need more time, repetition or visual support to understand instructions and learn new skills.</a:t>
            </a:r>
            <a:endParaRPr lang="en-GB" noProof="0" dirty="0"/>
          </a:p>
        </p:txBody>
      </p:sp>
      <p:sp>
        <p:nvSpPr>
          <p:cNvPr id="18" name="Rounded Rectangle 17"/>
          <p:cNvSpPr/>
          <p:nvPr/>
        </p:nvSpPr>
        <p:spPr>
          <a:xfrm>
            <a:off x="2971800" y="283464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9" name="TextBox 18"/>
          <p:cNvSpPr txBox="1"/>
          <p:nvPr/>
        </p:nvSpPr>
        <p:spPr>
          <a:xfrm>
            <a:off x="3123474" y="2902027"/>
            <a:ext cx="3063240" cy="320088"/>
          </a:xfrm>
          <a:prstGeom prst="rect">
            <a:avLst/>
          </a:prstGeom>
          <a:noFill/>
        </p:spPr>
        <p:txBody>
          <a:bodyPr wrap="square" lIns="73152" tIns="36576" rIns="73152" bIns="36576">
            <a:spAutoFit/>
          </a:bodyPr>
          <a:lstStyle/>
          <a:p>
            <a:pPr>
              <a:defRPr sz="1550" b="1">
                <a:solidFill>
                  <a:srgbClr val="183558"/>
                </a:solidFill>
              </a:defRPr>
            </a:pPr>
            <a:r>
              <a:rPr lang="en-GB" sz="1600" b="1" dirty="0"/>
              <a:t>Attention</a:t>
            </a:r>
            <a:endParaRPr lang="en-GB" noProof="0" dirty="0"/>
          </a:p>
        </p:txBody>
      </p:sp>
      <p:sp>
        <p:nvSpPr>
          <p:cNvPr id="20" name="TextBox 19"/>
          <p:cNvSpPr txBox="1"/>
          <p:nvPr/>
        </p:nvSpPr>
        <p:spPr>
          <a:xfrm>
            <a:off x="3094408" y="3126609"/>
            <a:ext cx="3063240" cy="604781"/>
          </a:xfrm>
          <a:prstGeom prst="rect">
            <a:avLst/>
          </a:prstGeom>
          <a:noFill/>
        </p:spPr>
        <p:txBody>
          <a:bodyPr wrap="square" lIns="73152" tIns="36576" rIns="73152" bIns="36576">
            <a:spAutoFit/>
          </a:bodyPr>
          <a:lstStyle/>
          <a:p>
            <a:pPr>
              <a:defRPr sz="1150" b="0">
                <a:solidFill>
                  <a:srgbClr val="525E6E"/>
                </a:solidFill>
              </a:defRPr>
            </a:pPr>
            <a:br>
              <a:rPr lang="en-GB" sz="1150" dirty="0"/>
            </a:br>
            <a:r>
              <a:rPr lang="en-GB" sz="1150" dirty="0"/>
              <a:t>May find it difficult to stay focused during stories, group activities or play</a:t>
            </a:r>
            <a:endParaRPr lang="en-GB" noProof="0" dirty="0"/>
          </a:p>
        </p:txBody>
      </p:sp>
      <p:sp>
        <p:nvSpPr>
          <p:cNvPr id="21" name="Rounded Rectangle 20"/>
          <p:cNvSpPr/>
          <p:nvPr/>
        </p:nvSpPr>
        <p:spPr>
          <a:xfrm>
            <a:off x="6675120" y="283464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2" name="TextBox 21"/>
          <p:cNvSpPr txBox="1"/>
          <p:nvPr/>
        </p:nvSpPr>
        <p:spPr>
          <a:xfrm>
            <a:off x="6839712" y="2944368"/>
            <a:ext cx="3063240" cy="312393"/>
          </a:xfrm>
          <a:prstGeom prst="rect">
            <a:avLst/>
          </a:prstGeom>
          <a:noFill/>
        </p:spPr>
        <p:txBody>
          <a:bodyPr wrap="square" lIns="73152" tIns="36576" rIns="73152" bIns="36576">
            <a:spAutoFit/>
          </a:bodyPr>
          <a:lstStyle/>
          <a:p>
            <a:pPr>
              <a:defRPr sz="1550" b="1">
                <a:solidFill>
                  <a:srgbClr val="183558"/>
                </a:solidFill>
              </a:defRPr>
            </a:pPr>
            <a:r>
              <a:rPr lang="en-GB" sz="1550" b="1" dirty="0"/>
              <a:t>Social &amp; emotional development</a:t>
            </a:r>
            <a:endParaRPr lang="en-GB" noProof="0" dirty="0"/>
          </a:p>
        </p:txBody>
      </p:sp>
      <p:sp>
        <p:nvSpPr>
          <p:cNvPr id="23" name="TextBox 22"/>
          <p:cNvSpPr txBox="1"/>
          <p:nvPr/>
        </p:nvSpPr>
        <p:spPr>
          <a:xfrm>
            <a:off x="6779875" y="3280243"/>
            <a:ext cx="3063240" cy="604781"/>
          </a:xfrm>
          <a:prstGeom prst="rect">
            <a:avLst/>
          </a:prstGeom>
          <a:noFill/>
        </p:spPr>
        <p:txBody>
          <a:bodyPr wrap="square" lIns="73152" tIns="36576" rIns="73152" bIns="36576">
            <a:spAutoFit/>
          </a:bodyPr>
          <a:lstStyle/>
          <a:p>
            <a:pPr>
              <a:defRPr sz="1150" b="0">
                <a:solidFill>
                  <a:srgbClr val="525E6E"/>
                </a:solidFill>
              </a:defRPr>
            </a:pPr>
            <a:r>
              <a:rPr lang="en-GB" sz="1150" dirty="0"/>
              <a:t>May find friendships, joining in, managing emotions or coping with change more challenging.</a:t>
            </a:r>
            <a:endParaRPr lang="en-GB" noProof="0" dirty="0"/>
          </a:p>
        </p:txBody>
      </p:sp>
      <p:sp>
        <p:nvSpPr>
          <p:cNvPr id="24" name="Rounded Rectangle 23"/>
          <p:cNvSpPr/>
          <p:nvPr/>
        </p:nvSpPr>
        <p:spPr>
          <a:xfrm>
            <a:off x="2971800" y="425196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5" name="TextBox 24"/>
          <p:cNvSpPr txBox="1"/>
          <p:nvPr/>
        </p:nvSpPr>
        <p:spPr>
          <a:xfrm>
            <a:off x="3136392" y="4361688"/>
            <a:ext cx="3063240" cy="312393"/>
          </a:xfrm>
          <a:prstGeom prst="rect">
            <a:avLst/>
          </a:prstGeom>
          <a:noFill/>
        </p:spPr>
        <p:txBody>
          <a:bodyPr wrap="square" lIns="73152" tIns="36576" rIns="73152" bIns="36576">
            <a:spAutoFit/>
          </a:bodyPr>
          <a:lstStyle/>
          <a:p>
            <a:pPr>
              <a:defRPr sz="1550" b="1">
                <a:solidFill>
                  <a:srgbClr val="183558"/>
                </a:solidFill>
              </a:defRPr>
            </a:pPr>
            <a:r>
              <a:rPr lang="en-GB" sz="1550" b="1" noProof="0" dirty="0"/>
              <a:t>Fine Motor Skills</a:t>
            </a:r>
            <a:endParaRPr lang="en-GB" noProof="0" dirty="0"/>
          </a:p>
        </p:txBody>
      </p:sp>
      <p:sp>
        <p:nvSpPr>
          <p:cNvPr id="26" name="TextBox 25"/>
          <p:cNvSpPr txBox="1"/>
          <p:nvPr/>
        </p:nvSpPr>
        <p:spPr>
          <a:xfrm>
            <a:off x="3136392" y="4663440"/>
            <a:ext cx="3063240" cy="427809"/>
          </a:xfrm>
          <a:prstGeom prst="rect">
            <a:avLst/>
          </a:prstGeom>
          <a:noFill/>
        </p:spPr>
        <p:txBody>
          <a:bodyPr wrap="square" lIns="73152" tIns="36576" rIns="73152" bIns="36576">
            <a:spAutoFit/>
          </a:bodyPr>
          <a:lstStyle/>
          <a:p>
            <a:pPr>
              <a:defRPr sz="1150" b="0">
                <a:solidFill>
                  <a:srgbClr val="525E6E"/>
                </a:solidFill>
              </a:defRPr>
            </a:pPr>
            <a:r>
              <a:rPr lang="en-GB" sz="1150" dirty="0"/>
              <a:t>May find drawing, pencil control, using scissors, dressing or handling small objects more difficult.</a:t>
            </a:r>
            <a:endParaRPr lang="en-GB" noProof="0" dirty="0"/>
          </a:p>
        </p:txBody>
      </p:sp>
      <p:sp>
        <p:nvSpPr>
          <p:cNvPr id="27" name="Rounded Rectangle 26"/>
          <p:cNvSpPr/>
          <p:nvPr/>
        </p:nvSpPr>
        <p:spPr>
          <a:xfrm>
            <a:off x="6675120" y="4251960"/>
            <a:ext cx="3429000" cy="11430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8" name="TextBox 27"/>
          <p:cNvSpPr txBox="1"/>
          <p:nvPr/>
        </p:nvSpPr>
        <p:spPr>
          <a:xfrm>
            <a:off x="6839712" y="4361688"/>
            <a:ext cx="3063240" cy="312393"/>
          </a:xfrm>
          <a:prstGeom prst="rect">
            <a:avLst/>
          </a:prstGeom>
          <a:noFill/>
        </p:spPr>
        <p:txBody>
          <a:bodyPr wrap="square" lIns="73152" tIns="36576" rIns="73152" bIns="36576" anchor="t">
            <a:spAutoFit/>
          </a:bodyPr>
          <a:lstStyle/>
          <a:p>
            <a:pPr>
              <a:defRPr sz="1550" b="1">
                <a:solidFill>
                  <a:srgbClr val="183558"/>
                </a:solidFill>
              </a:defRPr>
            </a:pPr>
            <a:r>
              <a:rPr lang="en-GB" noProof="0"/>
              <a:t>Fatigue</a:t>
            </a:r>
            <a:r>
              <a:rPr lang="en-GB"/>
              <a:t>,</a:t>
            </a:r>
            <a:r>
              <a:rPr lang="en-GB" noProof="0"/>
              <a:t> </a:t>
            </a:r>
            <a:r>
              <a:rPr lang="en-GB"/>
              <a:t>pain </a:t>
            </a:r>
            <a:r>
              <a:rPr lang="en-GB" noProof="0"/>
              <a:t>&amp; </a:t>
            </a:r>
            <a:r>
              <a:rPr lang="en-GB"/>
              <a:t>sleep</a:t>
            </a:r>
            <a:endParaRPr lang="en-GB" noProof="0"/>
          </a:p>
        </p:txBody>
      </p:sp>
      <p:sp>
        <p:nvSpPr>
          <p:cNvPr id="29" name="TextBox 28"/>
          <p:cNvSpPr txBox="1"/>
          <p:nvPr/>
        </p:nvSpPr>
        <p:spPr>
          <a:xfrm>
            <a:off x="6839712" y="4663440"/>
            <a:ext cx="3063240" cy="781752"/>
          </a:xfrm>
          <a:prstGeom prst="rect">
            <a:avLst/>
          </a:prstGeom>
          <a:noFill/>
        </p:spPr>
        <p:txBody>
          <a:bodyPr wrap="square" lIns="73152" tIns="36576" rIns="73152" bIns="36576" anchor="t">
            <a:spAutoFit/>
          </a:bodyPr>
          <a:lstStyle/>
          <a:p>
            <a:pPr>
              <a:defRPr sz="1150" b="0">
                <a:solidFill>
                  <a:srgbClr val="525E6E"/>
                </a:solidFill>
              </a:defRPr>
            </a:pPr>
            <a:r>
              <a:rPr lang="en-GB" dirty="0">
                <a:ea typeface="+mn-lt"/>
                <a:cs typeface="+mn-lt"/>
              </a:rPr>
              <a:t>Some children with NF1 experience fatigue</a:t>
            </a:r>
            <a:r>
              <a:rPr lang="en-GB" noProof="0" dirty="0">
                <a:ea typeface="+mn-lt"/>
                <a:cs typeface="+mn-lt"/>
              </a:rPr>
              <a:t>, headaches, </a:t>
            </a:r>
            <a:r>
              <a:rPr lang="en-GB" dirty="0">
                <a:ea typeface="+mn-lt"/>
                <a:cs typeface="+mn-lt"/>
              </a:rPr>
              <a:t>pain </a:t>
            </a:r>
            <a:r>
              <a:rPr lang="en-GB" noProof="0" dirty="0">
                <a:ea typeface="+mn-lt"/>
                <a:cs typeface="+mn-lt"/>
              </a:rPr>
              <a:t>or </a:t>
            </a:r>
            <a:r>
              <a:rPr lang="en-GB" dirty="0">
                <a:ea typeface="+mn-lt"/>
                <a:cs typeface="+mn-lt"/>
              </a:rPr>
              <a:t>sleep difficulties, which may </a:t>
            </a:r>
            <a:r>
              <a:rPr lang="en-GB" noProof="0" dirty="0">
                <a:ea typeface="+mn-lt"/>
                <a:cs typeface="+mn-lt"/>
              </a:rPr>
              <a:t>affect concentration</a:t>
            </a:r>
            <a:r>
              <a:rPr lang="en-GB" dirty="0">
                <a:ea typeface="+mn-lt"/>
                <a:cs typeface="+mn-lt"/>
              </a:rPr>
              <a:t>, behaviour</a:t>
            </a:r>
            <a:r>
              <a:rPr lang="en-GB" noProof="0" dirty="0">
                <a:ea typeface="+mn-lt"/>
                <a:cs typeface="+mn-lt"/>
              </a:rPr>
              <a:t> and </a:t>
            </a:r>
            <a:r>
              <a:rPr lang="en-GB" dirty="0">
                <a:ea typeface="+mn-lt"/>
                <a:cs typeface="+mn-lt"/>
              </a:rPr>
              <a:t>learning during the day.</a:t>
            </a:r>
            <a:endParaRPr lang="en-US" dirty="0"/>
          </a:p>
        </p:txBody>
      </p:sp>
      <p:sp>
        <p:nvSpPr>
          <p:cNvPr id="31" name="Freeform 5">
            <a:extLst>
              <a:ext uri="{FF2B5EF4-FFF2-40B4-BE49-F238E27FC236}">
                <a16:creationId xmlns:a16="http://schemas.microsoft.com/office/drawing/2014/main" id="{EB50C4B1-1161-E235-27DC-976FB93000D8}"/>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34" name="Rounded Rectangle 23">
            <a:extLst>
              <a:ext uri="{FF2B5EF4-FFF2-40B4-BE49-F238E27FC236}">
                <a16:creationId xmlns:a16="http://schemas.microsoft.com/office/drawing/2014/main" id="{FC17FE1C-C5E1-7C85-A9B6-5EAAE44D2E7E}"/>
              </a:ext>
            </a:extLst>
          </p:cNvPr>
          <p:cNvSpPr/>
          <p:nvPr/>
        </p:nvSpPr>
        <p:spPr>
          <a:xfrm>
            <a:off x="2971800" y="5504688"/>
            <a:ext cx="3429000" cy="125577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6" name="TextBox 12">
            <a:extLst>
              <a:ext uri="{FF2B5EF4-FFF2-40B4-BE49-F238E27FC236}">
                <a16:creationId xmlns:a16="http://schemas.microsoft.com/office/drawing/2014/main" id="{BE9A9DF8-229B-6F30-AC78-5C65B1AB3C7E}"/>
              </a:ext>
            </a:extLst>
          </p:cNvPr>
          <p:cNvSpPr txBox="1"/>
          <p:nvPr/>
        </p:nvSpPr>
        <p:spPr>
          <a:xfrm>
            <a:off x="3116638" y="5551156"/>
            <a:ext cx="3063240" cy="550920"/>
          </a:xfrm>
          <a:prstGeom prst="rect">
            <a:avLst/>
          </a:prstGeom>
          <a:noFill/>
        </p:spPr>
        <p:txBody>
          <a:bodyPr wrap="square" lIns="73152" tIns="36576" rIns="73152" bIns="36576">
            <a:spAutoFit/>
          </a:bodyPr>
          <a:lstStyle/>
          <a:p>
            <a:pPr>
              <a:defRPr sz="1550" b="1">
                <a:solidFill>
                  <a:srgbClr val="183558"/>
                </a:solidFill>
              </a:defRPr>
            </a:pPr>
            <a:r>
              <a:rPr lang="en-GB" sz="1550" b="1" dirty="0"/>
              <a:t>Gross motor skills</a:t>
            </a:r>
            <a:br>
              <a:rPr lang="en-GB" sz="1550" b="1" dirty="0"/>
            </a:br>
            <a:endParaRPr lang="en-GB" noProof="0" dirty="0"/>
          </a:p>
        </p:txBody>
      </p:sp>
      <p:sp>
        <p:nvSpPr>
          <p:cNvPr id="38" name="TextBox 25">
            <a:extLst>
              <a:ext uri="{FF2B5EF4-FFF2-40B4-BE49-F238E27FC236}">
                <a16:creationId xmlns:a16="http://schemas.microsoft.com/office/drawing/2014/main" id="{1C68DCB0-8010-937E-6969-C36F07CF0773}"/>
              </a:ext>
            </a:extLst>
          </p:cNvPr>
          <p:cNvSpPr txBox="1"/>
          <p:nvPr/>
        </p:nvSpPr>
        <p:spPr>
          <a:xfrm>
            <a:off x="3133344" y="5817081"/>
            <a:ext cx="3060192" cy="904863"/>
          </a:xfrm>
          <a:prstGeom prst="rect">
            <a:avLst/>
          </a:prstGeom>
          <a:noFill/>
        </p:spPr>
        <p:txBody>
          <a:bodyPr wrap="square" lIns="73152" tIns="36576" rIns="73152" bIns="36576">
            <a:spAutoFit/>
          </a:bodyPr>
          <a:lstStyle/>
          <a:p>
            <a:r>
              <a:rPr lang="en-GB" sz="1200" dirty="0"/>
              <a:t>May have difficulties with balance, coordination, running, climbing or other physical activities</a:t>
            </a:r>
            <a:br>
              <a:rPr lang="en-GB" sz="1200" dirty="0"/>
            </a:br>
            <a:endParaRPr lang="en-GB" noProof="0" dirty="0"/>
          </a:p>
        </p:txBody>
      </p:sp>
      <p:sp>
        <p:nvSpPr>
          <p:cNvPr id="30" name="Rounded Rectangle 23">
            <a:extLst>
              <a:ext uri="{FF2B5EF4-FFF2-40B4-BE49-F238E27FC236}">
                <a16:creationId xmlns:a16="http://schemas.microsoft.com/office/drawing/2014/main" id="{5AA8BD86-FCC9-B361-F16A-7F6A8DF20993}"/>
              </a:ext>
            </a:extLst>
          </p:cNvPr>
          <p:cNvSpPr/>
          <p:nvPr/>
        </p:nvSpPr>
        <p:spPr>
          <a:xfrm>
            <a:off x="6658429" y="5504688"/>
            <a:ext cx="3429000" cy="125577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2" name="TextBox 12">
            <a:extLst>
              <a:ext uri="{FF2B5EF4-FFF2-40B4-BE49-F238E27FC236}">
                <a16:creationId xmlns:a16="http://schemas.microsoft.com/office/drawing/2014/main" id="{72ABCF19-706C-276B-EC60-977172A32D8C}"/>
              </a:ext>
            </a:extLst>
          </p:cNvPr>
          <p:cNvSpPr txBox="1"/>
          <p:nvPr/>
        </p:nvSpPr>
        <p:spPr>
          <a:xfrm>
            <a:off x="6837534" y="5504687"/>
            <a:ext cx="3063240" cy="312393"/>
          </a:xfrm>
          <a:prstGeom prst="rect">
            <a:avLst/>
          </a:prstGeom>
          <a:noFill/>
        </p:spPr>
        <p:txBody>
          <a:bodyPr wrap="square" lIns="73152" tIns="36576" rIns="73152" bIns="36576" anchor="t">
            <a:spAutoFit/>
          </a:bodyPr>
          <a:lstStyle/>
          <a:p>
            <a:pPr>
              <a:defRPr sz="1550" b="1">
                <a:solidFill>
                  <a:srgbClr val="183558"/>
                </a:solidFill>
              </a:defRPr>
            </a:pPr>
            <a:r>
              <a:rPr lang="en-GB"/>
              <a:t>Key</a:t>
            </a:r>
            <a:r>
              <a:rPr lang="en-GB" dirty="0"/>
              <a:t> Message</a:t>
            </a:r>
            <a:endParaRPr lang="en-GB" noProof="0" dirty="0"/>
          </a:p>
        </p:txBody>
      </p:sp>
      <p:sp>
        <p:nvSpPr>
          <p:cNvPr id="33" name="TextBox 25">
            <a:extLst>
              <a:ext uri="{FF2B5EF4-FFF2-40B4-BE49-F238E27FC236}">
                <a16:creationId xmlns:a16="http://schemas.microsoft.com/office/drawing/2014/main" id="{6D87C142-857B-52F9-2BD0-D4A536F527CA}"/>
              </a:ext>
            </a:extLst>
          </p:cNvPr>
          <p:cNvSpPr txBox="1"/>
          <p:nvPr/>
        </p:nvSpPr>
        <p:spPr>
          <a:xfrm>
            <a:off x="6834486" y="5817080"/>
            <a:ext cx="3060192" cy="1174168"/>
          </a:xfrm>
          <a:prstGeom prst="rect">
            <a:avLst/>
          </a:prstGeom>
          <a:noFill/>
        </p:spPr>
        <p:txBody>
          <a:bodyPr wrap="square" lIns="73152" tIns="36576" rIns="73152" bIns="36576" anchor="t">
            <a:spAutoFit/>
          </a:bodyPr>
          <a:lstStyle/>
          <a:p>
            <a:r>
              <a:rPr lang="en-GB" sz="1200" dirty="0"/>
              <a:t>Developmental differences can become apparent during the Early Years. </a:t>
            </a:r>
            <a:r>
              <a:rPr lang="en-GB" sz="1200" b="1" dirty="0"/>
              <a:t>Recognising them and putting appropriate support in place early can make a lifelong difference for a child with NF1</a:t>
            </a:r>
            <a:endParaRPr lang="en-GB" sz="1150" noProof="0" dirty="0">
              <a:solidFill>
                <a:srgbClr val="525E6E"/>
              </a:solidFill>
              <a:ea typeface="Calibri"/>
              <a:cs typeface="Calibri"/>
            </a:endParaRPr>
          </a:p>
          <a:p>
            <a:pPr algn="l">
              <a:defRPr sz="1150" b="0">
                <a:solidFill>
                  <a:srgbClr val="525E6E"/>
                </a:solidFill>
              </a:defRPr>
            </a:pPr>
            <a:endParaRPr lang="en-GB" noProof="0" dirty="0"/>
          </a:p>
        </p:txBody>
      </p:sp>
      <p:sp>
        <p:nvSpPr>
          <p:cNvPr id="40" name="TextBox 39">
            <a:extLst>
              <a:ext uri="{FF2B5EF4-FFF2-40B4-BE49-F238E27FC236}">
                <a16:creationId xmlns:a16="http://schemas.microsoft.com/office/drawing/2014/main" id="{5CEF1E15-5F1E-49F2-F598-3D74C8056DD8}"/>
              </a:ext>
            </a:extLst>
          </p:cNvPr>
          <p:cNvSpPr txBox="1"/>
          <p:nvPr/>
        </p:nvSpPr>
        <p:spPr>
          <a:xfrm>
            <a:off x="2988491" y="1672980"/>
            <a:ext cx="3063240" cy="320088"/>
          </a:xfrm>
          <a:prstGeom prst="rect">
            <a:avLst/>
          </a:prstGeom>
          <a:noFill/>
        </p:spPr>
        <p:txBody>
          <a:bodyPr wrap="square" lIns="73152" tIns="36576" rIns="73152" bIns="36576">
            <a:spAutoFit/>
          </a:bodyPr>
          <a:lstStyle/>
          <a:p>
            <a:pPr>
              <a:defRPr sz="1550" b="1">
                <a:solidFill>
                  <a:srgbClr val="183558"/>
                </a:solidFill>
              </a:defRPr>
            </a:pPr>
            <a:r>
              <a:rPr lang="en-GB" sz="1600" b="1" dirty="0"/>
              <a:t>Speed and Language</a:t>
            </a:r>
            <a:endParaRPr lang="en-GB" noProof="0" dirty="0"/>
          </a:p>
        </p:txBody>
      </p:sp>
      <p:sp>
        <p:nvSpPr>
          <p:cNvPr id="42" name="TextBox 41">
            <a:extLst>
              <a:ext uri="{FF2B5EF4-FFF2-40B4-BE49-F238E27FC236}">
                <a16:creationId xmlns:a16="http://schemas.microsoft.com/office/drawing/2014/main" id="{4C9AA4BB-309E-740C-2A9A-1CD896D16254}"/>
              </a:ext>
            </a:extLst>
          </p:cNvPr>
          <p:cNvSpPr txBox="1"/>
          <p:nvPr/>
        </p:nvSpPr>
        <p:spPr>
          <a:xfrm>
            <a:off x="3053226" y="2134469"/>
            <a:ext cx="3063240" cy="427809"/>
          </a:xfrm>
          <a:prstGeom prst="rect">
            <a:avLst/>
          </a:prstGeom>
          <a:noFill/>
        </p:spPr>
        <p:txBody>
          <a:bodyPr wrap="square" lIns="73152" tIns="36576" rIns="73152" bIns="36576">
            <a:spAutoFit/>
          </a:bodyPr>
          <a:lstStyle/>
          <a:p>
            <a:pPr>
              <a:defRPr sz="1150" b="0">
                <a:solidFill>
                  <a:srgbClr val="525E6E"/>
                </a:solidFill>
              </a:defRPr>
            </a:pPr>
            <a:r>
              <a:rPr lang="en-GB" sz="1150" dirty="0"/>
              <a:t>May take longer to develop speech, understand language or express what they want to say</a:t>
            </a:r>
            <a:endParaRPr lang="en-GB" noProof="0" dirty="0"/>
          </a:p>
        </p:txBody>
      </p:sp>
      <p:pic>
        <p:nvPicPr>
          <p:cNvPr id="13" name="Picture 12">
            <a:extLst>
              <a:ext uri="{FF2B5EF4-FFF2-40B4-BE49-F238E27FC236}">
                <a16:creationId xmlns:a16="http://schemas.microsoft.com/office/drawing/2014/main" id="{D3B63476-36AE-98A8-28FE-1FADE1E027E2}"/>
              </a:ext>
            </a:extLst>
          </p:cNvPr>
          <p:cNvPicPr>
            <a:picLocks noChangeAspect="1"/>
          </p:cNvPicPr>
          <p:nvPr/>
        </p:nvPicPr>
        <p:blipFill>
          <a:blip r:embed="rId4"/>
          <a:srcRect/>
          <a:stretch>
            <a:fillRect/>
          </a:stretch>
        </p:blipFill>
        <p:spPr>
          <a:xfrm>
            <a:off x="8536558" y="3948096"/>
            <a:ext cx="3535486" cy="265161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7589520" cy="530352"/>
          </a:xfrm>
          <a:prstGeom prst="rect">
            <a:avLst/>
          </a:prstGeom>
          <a:noFill/>
        </p:spPr>
        <p:txBody>
          <a:bodyPr wrap="none">
            <a:spAutoFit/>
          </a:bodyPr>
          <a:lstStyle/>
          <a:p>
            <a:pPr>
              <a:defRPr sz="2800" b="1">
                <a:solidFill>
                  <a:srgbClr val="183558"/>
                </a:solidFill>
              </a:defRPr>
            </a:pPr>
            <a:r>
              <a:rPr lang="en-GB" noProof="0" dirty="0"/>
              <a:t>What teachers might notice</a:t>
            </a:r>
          </a:p>
        </p:txBody>
      </p:sp>
      <p:sp>
        <p:nvSpPr>
          <p:cNvPr id="6" name="TextBox 5"/>
          <p:cNvSpPr txBox="1"/>
          <p:nvPr/>
        </p:nvSpPr>
        <p:spPr>
          <a:xfrm>
            <a:off x="530352" y="804672"/>
            <a:ext cx="8046720" cy="320040"/>
          </a:xfrm>
          <a:prstGeom prst="rect">
            <a:avLst/>
          </a:prstGeom>
          <a:noFill/>
        </p:spPr>
        <p:txBody>
          <a:bodyPr wrap="none">
            <a:spAutoFit/>
          </a:bodyPr>
          <a:lstStyle/>
          <a:p>
            <a:pPr>
              <a:defRPr sz="1350">
                <a:solidFill>
                  <a:srgbClr val="525E6E"/>
                </a:solidFill>
              </a:defRPr>
            </a:pPr>
            <a:r>
              <a:rPr lang="en-GB" noProof="0" dirty="0"/>
              <a:t>Possible signs in everyday school life</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8069662" y="1878877"/>
            <a:ext cx="2148840" cy="1797415"/>
          </a:xfrm>
          <a:prstGeom prst="rect">
            <a:avLst/>
          </a:prstGeom>
          <a:noFill/>
        </p:spPr>
        <p:txBody>
          <a:bodyPr wrap="square" lIns="73152" tIns="36576" rIns="73152" bIns="36576">
            <a:spAutoFit/>
          </a:bodyPr>
          <a:lstStyle/>
          <a:p>
            <a:r>
              <a:rPr lang="en-GB" sz="1600" dirty="0"/>
              <a:t>Instead of asking</a:t>
            </a:r>
          </a:p>
          <a:p>
            <a:r>
              <a:rPr lang="en-GB" sz="1600" dirty="0"/>
              <a:t>"Why won't they join in?“</a:t>
            </a:r>
          </a:p>
          <a:p>
            <a:endParaRPr lang="en-GB" sz="1600" dirty="0"/>
          </a:p>
          <a:p>
            <a:r>
              <a:rPr lang="en-GB" sz="1600" dirty="0"/>
              <a:t>Ask</a:t>
            </a:r>
          </a:p>
          <a:p>
            <a:r>
              <a:rPr lang="en-GB" sz="1600" dirty="0"/>
              <a:t>"What might be making this difficult?</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2566857"/>
          </a:xfrm>
          <a:prstGeom prst="rect">
            <a:avLst/>
          </a:prstGeom>
          <a:noFill/>
        </p:spPr>
        <p:txBody>
          <a:bodyPr wrap="square" lIns="109728" tIns="36576" rIns="73152" bIns="36576" anchor="t">
            <a:spAutoFit/>
          </a:bodyPr>
          <a:lstStyle/>
          <a:p>
            <a:r>
              <a:rPr lang="en-GB" b="1" dirty="0"/>
              <a:t>What Practitioners May Notice</a:t>
            </a:r>
          </a:p>
          <a:p>
            <a:endParaRPr lang="en-GB" b="1" dirty="0"/>
          </a:p>
          <a:p>
            <a:r>
              <a:rPr lang="en-GB" dirty="0"/>
              <a:t>✓ Takes longer to follow instructions</a:t>
            </a:r>
          </a:p>
          <a:p>
            <a:r>
              <a:rPr lang="en-GB" dirty="0"/>
              <a:t>✓ Finds transitions difficult</a:t>
            </a:r>
          </a:p>
          <a:p>
            <a:r>
              <a:rPr lang="en-GB" dirty="0"/>
              <a:t>✓ Tires more easily</a:t>
            </a:r>
          </a:p>
          <a:p>
            <a:r>
              <a:rPr lang="en-GB" dirty="0"/>
              <a:t>✓ Avoids climbing equipment</a:t>
            </a:r>
          </a:p>
          <a:p>
            <a:r>
              <a:rPr lang="en-GB" dirty="0"/>
              <a:t>✓ Finds pencil control difficult</a:t>
            </a:r>
          </a:p>
          <a:p>
            <a:r>
              <a:rPr lang="en-GB" dirty="0"/>
              <a:t>✓ Needs extra reassurance</a:t>
            </a:r>
          </a:p>
          <a:p>
            <a:r>
              <a:rPr lang="en-GB" dirty="0"/>
              <a:t>✓ Plays alongside children rather than with them</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 name="Freeform 5">
            <a:extLst>
              <a:ext uri="{FF2B5EF4-FFF2-40B4-BE49-F238E27FC236}">
                <a16:creationId xmlns:a16="http://schemas.microsoft.com/office/drawing/2014/main" id="{9F4A2C9C-F961-B369-1590-0C2A51A01194}"/>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459A2DD5-BE66-5283-1E0A-0DE5EB899184}"/>
              </a:ext>
            </a:extLst>
          </p:cNvPr>
          <p:cNvPicPr>
            <a:picLocks noChangeAspect="1"/>
          </p:cNvPicPr>
          <p:nvPr/>
        </p:nvPicPr>
        <p:blipFill>
          <a:blip r:embed="rId4"/>
          <a:srcRect/>
          <a:stretch>
            <a:fillRect/>
          </a:stretch>
        </p:blipFill>
        <p:spPr>
          <a:xfrm>
            <a:off x="8502345" y="3107779"/>
            <a:ext cx="5046962" cy="376850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160020" y="228600"/>
            <a:ext cx="1870384" cy="400110"/>
          </a:xfrm>
          <a:prstGeom prst="rect">
            <a:avLst/>
          </a:prstGeom>
          <a:noFill/>
        </p:spPr>
        <p:txBody>
          <a:bodyPr wrap="none">
            <a:spAutoFit/>
          </a:bodyPr>
          <a:lstStyle/>
          <a:p>
            <a:r>
              <a:rPr lang="en-GB" sz="2000" b="1" dirty="0"/>
              <a:t>Communication</a:t>
            </a:r>
          </a:p>
        </p:txBody>
      </p:sp>
      <p:sp>
        <p:nvSpPr>
          <p:cNvPr id="6" name="TextBox 5"/>
          <p:cNvSpPr txBox="1"/>
          <p:nvPr/>
        </p:nvSpPr>
        <p:spPr>
          <a:xfrm>
            <a:off x="414328" y="735037"/>
            <a:ext cx="4873963" cy="300082"/>
          </a:xfrm>
          <a:prstGeom prst="rect">
            <a:avLst/>
          </a:prstGeom>
          <a:noFill/>
        </p:spPr>
        <p:txBody>
          <a:bodyPr wrap="none">
            <a:spAutoFit/>
          </a:bodyPr>
          <a:lstStyle/>
          <a:p>
            <a:pPr>
              <a:defRPr sz="1350">
                <a:solidFill>
                  <a:srgbClr val="525E6E"/>
                </a:solidFill>
              </a:defRPr>
            </a:pPr>
            <a:r>
              <a:rPr lang="en-GB" sz="1350" dirty="0"/>
              <a:t>Helping every child understand, express themselves and feel heard</a:t>
            </a:r>
            <a:endParaRPr lang="en-GB" noProof="0" dirty="0"/>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8091432" y="1596683"/>
            <a:ext cx="2148840" cy="2536079"/>
          </a:xfrm>
          <a:prstGeom prst="rect">
            <a:avLst/>
          </a:prstGeom>
          <a:noFill/>
        </p:spPr>
        <p:txBody>
          <a:bodyPr wrap="square" lIns="73152" tIns="36576" rIns="73152" bIns="36576">
            <a:spAutoFit/>
          </a:bodyPr>
          <a:lstStyle/>
          <a:p>
            <a:r>
              <a:rPr lang="en-GB" sz="1600" b="1" dirty="0"/>
              <a:t>Rather than asking:</a:t>
            </a:r>
            <a:br>
              <a:rPr lang="en-GB" sz="1600" dirty="0"/>
            </a:br>
            <a:r>
              <a:rPr lang="en-GB" sz="1600" i="1" dirty="0"/>
              <a:t>“Why aren’t they listening?”</a:t>
            </a:r>
          </a:p>
          <a:p>
            <a:endParaRPr lang="en-GB" sz="1600" dirty="0"/>
          </a:p>
          <a:p>
            <a:r>
              <a:rPr lang="en-GB" sz="1600" b="1" dirty="0"/>
              <a:t>Consider asking:</a:t>
            </a:r>
            <a:br>
              <a:rPr lang="en-GB" sz="1600" dirty="0"/>
            </a:br>
            <a:r>
              <a:rPr lang="en-GB" sz="1600" dirty="0"/>
              <a:t>“What could I change to make it easier for this child to understand</a:t>
            </a:r>
            <a:r>
              <a:rPr lang="en-GB" sz="1600" b="1" dirty="0"/>
              <a:t>, </a:t>
            </a:r>
            <a:r>
              <a:rPr lang="en-GB" sz="1600" dirty="0"/>
              <a:t>communicate and be understood?”</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673826"/>
          </a:xfrm>
          <a:prstGeom prst="rect">
            <a:avLst/>
          </a:prstGeom>
          <a:noFill/>
        </p:spPr>
        <p:txBody>
          <a:bodyPr wrap="square" lIns="109728" tIns="36576" rIns="73152" bIns="36576">
            <a:spAutoFit/>
          </a:bodyPr>
          <a:lstStyle/>
          <a:p>
            <a:pPr>
              <a:spcAft>
                <a:spcPts val="400"/>
              </a:spcAft>
              <a:defRPr sz="1460">
                <a:solidFill>
                  <a:srgbClr val="525E6E"/>
                </a:solidFill>
              </a:defRPr>
            </a:pPr>
            <a:endParaRPr lang="en-GB" noProof="0" dirty="0"/>
          </a:p>
          <a:p>
            <a:r>
              <a:rPr lang="en-GB" b="1" dirty="0"/>
              <a:t>Some children with NF1 may:</a:t>
            </a:r>
          </a:p>
          <a:p>
            <a:endParaRPr lang="en-GB" dirty="0"/>
          </a:p>
          <a:p>
            <a:r>
              <a:rPr lang="en-GB" dirty="0"/>
              <a:t>✓ Take longer to understand what has been said</a:t>
            </a:r>
            <a:br>
              <a:rPr lang="en-GB" dirty="0"/>
            </a:br>
            <a:r>
              <a:rPr lang="en-GB" dirty="0"/>
              <a:t>✓ Need instructions repeated or broken into smaller steps</a:t>
            </a:r>
            <a:br>
              <a:rPr lang="en-GB" dirty="0"/>
            </a:br>
            <a:r>
              <a:rPr lang="en-GB" dirty="0"/>
              <a:t>✓ Find it difficult to put their thoughts into words</a:t>
            </a:r>
            <a:br>
              <a:rPr lang="en-GB" dirty="0"/>
            </a:br>
            <a:r>
              <a:rPr lang="en-GB" dirty="0"/>
              <a:t>✓ Need extra time to answer a question</a:t>
            </a:r>
            <a:br>
              <a:rPr lang="en-GB" dirty="0"/>
            </a:br>
            <a:r>
              <a:rPr lang="en-GB" dirty="0"/>
              <a:t>✓ Struggle to follow conversations in a busy environment</a:t>
            </a:r>
            <a:br>
              <a:rPr lang="en-GB" dirty="0"/>
            </a:br>
            <a:r>
              <a:rPr lang="en-GB" dirty="0"/>
              <a:t>✓ Find group or carpet-time discussions difficult</a:t>
            </a:r>
            <a:br>
              <a:rPr lang="en-GB" dirty="0"/>
            </a:br>
            <a:r>
              <a:rPr lang="en-GB" dirty="0"/>
              <a:t>✓ Rely on gestures or adults to help them communicate what they need</a:t>
            </a:r>
          </a:p>
          <a:p>
            <a:r>
              <a:rPr lang="en-GB" dirty="0"/>
              <a:t>✓ Speak very quickly or talk at length without recognising when  others want to speak</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defRPr sz="1350" b="1">
                <a:solidFill>
                  <a:srgbClr val="183558"/>
                </a:solidFill>
              </a:defRPr>
            </a:pPr>
            <a:r>
              <a:rPr lang="en-GB" sz="1350" b="1" dirty="0"/>
              <a:t>Communication is not only about speaking; it is about being able to understand, express yourself and feel understood</a:t>
            </a:r>
            <a:r>
              <a:rPr lang="en-GB" noProof="0" dirty="0"/>
              <a:t>.</a:t>
            </a:r>
          </a:p>
        </p:txBody>
      </p:sp>
      <p:sp>
        <p:nvSpPr>
          <p:cNvPr id="18" name="Freeform 5">
            <a:extLst>
              <a:ext uri="{FF2B5EF4-FFF2-40B4-BE49-F238E27FC236}">
                <a16:creationId xmlns:a16="http://schemas.microsoft.com/office/drawing/2014/main" id="{B49FCE02-97A8-78F7-8785-481B4580CE11}"/>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2" name="Picture 11">
            <a:extLst>
              <a:ext uri="{FF2B5EF4-FFF2-40B4-BE49-F238E27FC236}">
                <a16:creationId xmlns:a16="http://schemas.microsoft.com/office/drawing/2014/main" id="{097D4253-3CC7-3F7E-D698-DA527E7E1616}"/>
              </a:ext>
            </a:extLst>
          </p:cNvPr>
          <p:cNvPicPr>
            <a:picLocks noChangeAspect="1"/>
          </p:cNvPicPr>
          <p:nvPr/>
        </p:nvPicPr>
        <p:blipFill>
          <a:blip r:embed="rId4"/>
          <a:srcRect/>
          <a:stretch>
            <a:fillRect/>
          </a:stretch>
        </p:blipFill>
        <p:spPr>
          <a:xfrm>
            <a:off x="9083300" y="2289517"/>
            <a:ext cx="3504679" cy="456848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C0769-A8CB-1FC0-9C24-8F639936652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A9C6D39-F566-4FDE-6767-3DBCD932B013}"/>
              </a:ext>
            </a:extLst>
          </p:cNvPr>
          <p:cNvSpPr/>
          <p:nvPr/>
        </p:nvSpPr>
        <p:spPr>
          <a:xfrm>
            <a:off x="10481807"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a:extLst>
              <a:ext uri="{FF2B5EF4-FFF2-40B4-BE49-F238E27FC236}">
                <a16:creationId xmlns:a16="http://schemas.microsoft.com/office/drawing/2014/main" id="{ADB69E90-FAFC-DFA1-78F5-36186B0DEDBD}"/>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934ADA30-285B-4F78-6EA6-56B8BB3A0529}"/>
              </a:ext>
            </a:extLst>
          </p:cNvPr>
          <p:cNvSpPr txBox="1"/>
          <p:nvPr/>
        </p:nvSpPr>
        <p:spPr>
          <a:xfrm>
            <a:off x="502920" y="256032"/>
            <a:ext cx="2504147" cy="523220"/>
          </a:xfrm>
          <a:prstGeom prst="rect">
            <a:avLst/>
          </a:prstGeom>
          <a:noFill/>
        </p:spPr>
        <p:txBody>
          <a:bodyPr wrap="none">
            <a:spAutoFit/>
          </a:bodyPr>
          <a:lstStyle/>
          <a:p>
            <a:pPr>
              <a:defRPr sz="2800" b="1">
                <a:solidFill>
                  <a:srgbClr val="183558"/>
                </a:solidFill>
              </a:defRPr>
            </a:pPr>
            <a:r>
              <a:rPr lang="en-GB" sz="2800" b="1" dirty="0"/>
              <a:t>Play &amp; Learning</a:t>
            </a:r>
            <a:endParaRPr lang="en-GB" noProof="0" dirty="0"/>
          </a:p>
        </p:txBody>
      </p:sp>
      <p:sp>
        <p:nvSpPr>
          <p:cNvPr id="6" name="TextBox 5">
            <a:extLst>
              <a:ext uri="{FF2B5EF4-FFF2-40B4-BE49-F238E27FC236}">
                <a16:creationId xmlns:a16="http://schemas.microsoft.com/office/drawing/2014/main" id="{6700727D-25A3-12BD-2D33-28A6DFC60799}"/>
              </a:ext>
            </a:extLst>
          </p:cNvPr>
          <p:cNvSpPr txBox="1"/>
          <p:nvPr/>
        </p:nvSpPr>
        <p:spPr>
          <a:xfrm>
            <a:off x="530352" y="804672"/>
            <a:ext cx="1722331" cy="300082"/>
          </a:xfrm>
          <a:prstGeom prst="rect">
            <a:avLst/>
          </a:prstGeom>
          <a:noFill/>
        </p:spPr>
        <p:txBody>
          <a:bodyPr wrap="none">
            <a:spAutoFit/>
          </a:bodyPr>
          <a:lstStyle/>
          <a:p>
            <a:pPr>
              <a:defRPr sz="1350">
                <a:solidFill>
                  <a:srgbClr val="525E6E"/>
                </a:solidFill>
              </a:defRPr>
            </a:pPr>
            <a:r>
              <a:rPr lang="en-GB" sz="1350" dirty="0"/>
              <a:t>Learning through play</a:t>
            </a:r>
            <a:endParaRPr lang="en-GB" noProof="0" dirty="0"/>
          </a:p>
        </p:txBody>
      </p:sp>
      <p:sp>
        <p:nvSpPr>
          <p:cNvPr id="7" name="Rounded Rectangle 6">
            <a:extLst>
              <a:ext uri="{FF2B5EF4-FFF2-40B4-BE49-F238E27FC236}">
                <a16:creationId xmlns:a16="http://schemas.microsoft.com/office/drawing/2014/main" id="{AA4C03FA-E8CF-7B7B-F054-249B51BD253F}"/>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515D2EFC-9097-22A9-A4DC-EE9561BC4977}"/>
              </a:ext>
            </a:extLst>
          </p:cNvPr>
          <p:cNvSpPr/>
          <p:nvPr/>
        </p:nvSpPr>
        <p:spPr>
          <a:xfrm>
            <a:off x="7409874" y="1322701"/>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9B58A025-DCAE-B3E2-91D4-678B5B69AB11}"/>
              </a:ext>
            </a:extLst>
          </p:cNvPr>
          <p:cNvSpPr txBox="1"/>
          <p:nvPr/>
        </p:nvSpPr>
        <p:spPr>
          <a:xfrm>
            <a:off x="7425936" y="1680575"/>
            <a:ext cx="2638932" cy="2536079"/>
          </a:xfrm>
          <a:prstGeom prst="rect">
            <a:avLst/>
          </a:prstGeom>
          <a:noFill/>
        </p:spPr>
        <p:txBody>
          <a:bodyPr wrap="square" lIns="73152" tIns="36576" rIns="73152" bIns="36576">
            <a:spAutoFit/>
          </a:bodyPr>
          <a:lstStyle/>
          <a:p>
            <a:r>
              <a:rPr lang="en-GB" sz="1600" b="1" dirty="0"/>
              <a:t>Rather than asking:</a:t>
            </a:r>
            <a:br>
              <a:rPr lang="en-GB" sz="1600" dirty="0"/>
            </a:br>
            <a:r>
              <a:rPr lang="en-GB" sz="1600" i="1" dirty="0"/>
              <a:t>“Why do they always choose the same activity?”</a:t>
            </a:r>
          </a:p>
          <a:p>
            <a:endParaRPr lang="en-GB" sz="1600" dirty="0"/>
          </a:p>
          <a:p>
            <a:r>
              <a:rPr lang="en-GB" sz="1600" b="1" dirty="0"/>
              <a:t>Consider asking:</a:t>
            </a:r>
          </a:p>
          <a:p>
            <a:br>
              <a:rPr lang="en-GB" sz="1600" dirty="0"/>
            </a:br>
            <a:r>
              <a:rPr lang="en-GB" sz="1600" dirty="0"/>
              <a:t>“Do they feel confident trying something new, or do they need some support to get started?”</a:t>
            </a:r>
          </a:p>
        </p:txBody>
      </p:sp>
      <p:sp>
        <p:nvSpPr>
          <p:cNvPr id="13" name="Rounded Rectangle 12">
            <a:extLst>
              <a:ext uri="{FF2B5EF4-FFF2-40B4-BE49-F238E27FC236}">
                <a16:creationId xmlns:a16="http://schemas.microsoft.com/office/drawing/2014/main" id="{6FE25E02-FC9D-FA54-6651-34CFBE07086D}"/>
              </a:ext>
            </a:extLst>
          </p:cNvPr>
          <p:cNvSpPr/>
          <p:nvPr/>
        </p:nvSpPr>
        <p:spPr>
          <a:xfrm>
            <a:off x="497461" y="1374779"/>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5D963872-9852-36A7-FFEC-4EECCBF7A79B}"/>
              </a:ext>
            </a:extLst>
          </p:cNvPr>
          <p:cNvSpPr txBox="1"/>
          <p:nvPr/>
        </p:nvSpPr>
        <p:spPr>
          <a:xfrm>
            <a:off x="806568" y="2039907"/>
            <a:ext cx="6172200" cy="2566857"/>
          </a:xfrm>
          <a:prstGeom prst="rect">
            <a:avLst/>
          </a:prstGeom>
          <a:noFill/>
        </p:spPr>
        <p:txBody>
          <a:bodyPr wrap="square" lIns="109728" tIns="36576" rIns="73152" bIns="36576" anchor="t">
            <a:spAutoFit/>
          </a:bodyPr>
          <a:lstStyle/>
          <a:p>
            <a:r>
              <a:rPr lang="en-GB" sz="1600" b="1" dirty="0"/>
              <a:t>Some children with NF1 may:</a:t>
            </a:r>
          </a:p>
          <a:p>
            <a:endParaRPr lang="en-GB" sz="1600" dirty="0"/>
          </a:p>
          <a:p>
            <a:r>
              <a:rPr lang="en-GB" sz="1600" dirty="0"/>
              <a:t>✓ Prefer familiar activities rather than trying something new</a:t>
            </a:r>
            <a:br>
              <a:rPr lang="en-GB" sz="1600" dirty="0"/>
            </a:br>
            <a:r>
              <a:rPr lang="en-GB" sz="1600" dirty="0"/>
              <a:t>✓ Need more time to understand how to play a new game</a:t>
            </a:r>
            <a:br>
              <a:rPr lang="en-GB" sz="1600" dirty="0"/>
            </a:br>
            <a:r>
              <a:rPr lang="en-GB" sz="1600" dirty="0"/>
              <a:t>✓ Find imaginative or shared play more difficult</a:t>
            </a:r>
            <a:br>
              <a:rPr lang="en-GB" sz="1600" dirty="0"/>
            </a:br>
            <a:r>
              <a:rPr lang="en-GB" sz="1600" dirty="0"/>
              <a:t>✓ Struggle with taking turns or waiting</a:t>
            </a:r>
            <a:br>
              <a:rPr lang="en-GB" sz="1600" dirty="0"/>
            </a:br>
            <a:r>
              <a:rPr lang="en-GB" sz="1600" dirty="0"/>
              <a:t>✓ Move quickly between activities without finishing them</a:t>
            </a:r>
            <a:br>
              <a:rPr lang="en-GB" sz="1600" dirty="0"/>
            </a:br>
            <a:r>
              <a:rPr lang="en-GB" sz="1600" dirty="0"/>
              <a:t>✓ Find busy or noisy play environments overwhelming</a:t>
            </a:r>
            <a:br>
              <a:rPr lang="en-GB" sz="1600" dirty="0"/>
            </a:br>
            <a:r>
              <a:rPr lang="en-GB" sz="1600" dirty="0"/>
              <a:t>✓ Need adult support to join in with other children</a:t>
            </a:r>
          </a:p>
          <a:p>
            <a:endParaRPr lang="en-GB" dirty="0">
              <a:ea typeface="Calibri"/>
              <a:cs typeface="Calibri"/>
            </a:endParaRPr>
          </a:p>
        </p:txBody>
      </p:sp>
      <p:sp>
        <p:nvSpPr>
          <p:cNvPr id="15" name="Rounded Rectangle 14">
            <a:extLst>
              <a:ext uri="{FF2B5EF4-FFF2-40B4-BE49-F238E27FC236}">
                <a16:creationId xmlns:a16="http://schemas.microsoft.com/office/drawing/2014/main" id="{4A52156B-6811-329B-9AB1-1A7FFEDA242F}"/>
              </a:ext>
            </a:extLst>
          </p:cNvPr>
          <p:cNvSpPr/>
          <p:nvPr/>
        </p:nvSpPr>
        <p:spPr>
          <a:xfrm>
            <a:off x="565332" y="5623560"/>
            <a:ext cx="10105425" cy="818025"/>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083E33F4-4DE7-A322-F7B3-6D496A1D944A}"/>
              </a:ext>
            </a:extLst>
          </p:cNvPr>
          <p:cNvSpPr txBox="1"/>
          <p:nvPr/>
        </p:nvSpPr>
        <p:spPr>
          <a:xfrm>
            <a:off x="822960" y="5737136"/>
            <a:ext cx="9555480" cy="281616"/>
          </a:xfrm>
          <a:prstGeom prst="rect">
            <a:avLst/>
          </a:prstGeom>
          <a:noFill/>
        </p:spPr>
        <p:txBody>
          <a:bodyPr wrap="square" lIns="73152" tIns="36576" rIns="73152" bIns="36576" anchor="t">
            <a:spAutoFit/>
          </a:bodyPr>
          <a:lstStyle/>
          <a:p>
            <a:pPr>
              <a:defRPr sz="1350" b="1">
                <a:solidFill>
                  <a:srgbClr val="183558"/>
                </a:solidFill>
              </a:defRPr>
            </a:pPr>
            <a:r>
              <a:rPr lang="en-GB" sz="1350" b="1" dirty="0"/>
              <a:t>Play is a vital part of learning and development. Small adaptations can help a child with NF1 participate, learn and build confidence.</a:t>
            </a:r>
            <a:endParaRPr lang="de-DE" dirty="0"/>
          </a:p>
        </p:txBody>
      </p:sp>
      <p:sp>
        <p:nvSpPr>
          <p:cNvPr id="18" name="Freeform 5">
            <a:extLst>
              <a:ext uri="{FF2B5EF4-FFF2-40B4-BE49-F238E27FC236}">
                <a16:creationId xmlns:a16="http://schemas.microsoft.com/office/drawing/2014/main" id="{94F4A572-15C0-2584-AD6B-29322DF2916A}"/>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7" name="Picture 16">
            <a:extLst>
              <a:ext uri="{FF2B5EF4-FFF2-40B4-BE49-F238E27FC236}">
                <a16:creationId xmlns:a16="http://schemas.microsoft.com/office/drawing/2014/main" id="{7E64BC01-1988-63B8-758A-4CFFAF40DAC8}"/>
              </a:ext>
            </a:extLst>
          </p:cNvPr>
          <p:cNvPicPr>
            <a:picLocks noChangeAspect="1"/>
          </p:cNvPicPr>
          <p:nvPr/>
        </p:nvPicPr>
        <p:blipFill>
          <a:blip r:embed="rId4"/>
          <a:srcRect/>
          <a:stretch>
            <a:fillRect/>
          </a:stretch>
        </p:blipFill>
        <p:spPr>
          <a:xfrm>
            <a:off x="9282261" y="1325880"/>
            <a:ext cx="2880360" cy="5415996"/>
          </a:xfrm>
          <a:prstGeom prst="rect">
            <a:avLst/>
          </a:prstGeom>
        </p:spPr>
      </p:pic>
    </p:spTree>
    <p:extLst>
      <p:ext uri="{BB962C8B-B14F-4D97-AF65-F5344CB8AC3E}">
        <p14:creationId xmlns:p14="http://schemas.microsoft.com/office/powerpoint/2010/main" val="146060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1965282" cy="523220"/>
          </a:xfrm>
          <a:prstGeom prst="rect">
            <a:avLst/>
          </a:prstGeom>
          <a:noFill/>
        </p:spPr>
        <p:txBody>
          <a:bodyPr wrap="none">
            <a:spAutoFit/>
          </a:bodyPr>
          <a:lstStyle/>
          <a:p>
            <a:pPr>
              <a:defRPr sz="2800" b="1">
                <a:solidFill>
                  <a:srgbClr val="183558"/>
                </a:solidFill>
              </a:defRPr>
            </a:pPr>
            <a:r>
              <a:rPr lang="en-GB" sz="2800" b="1" dirty="0"/>
              <a:t>Motor Skills</a:t>
            </a:r>
            <a:endParaRPr lang="en-GB" noProof="0" dirty="0"/>
          </a:p>
        </p:txBody>
      </p:sp>
      <p:sp>
        <p:nvSpPr>
          <p:cNvPr id="6" name="TextBox 5"/>
          <p:cNvSpPr txBox="1"/>
          <p:nvPr/>
        </p:nvSpPr>
        <p:spPr>
          <a:xfrm>
            <a:off x="530352" y="804672"/>
            <a:ext cx="3244799" cy="300082"/>
          </a:xfrm>
          <a:prstGeom prst="rect">
            <a:avLst/>
          </a:prstGeom>
          <a:noFill/>
        </p:spPr>
        <p:txBody>
          <a:bodyPr wrap="none">
            <a:spAutoFit/>
          </a:bodyPr>
          <a:lstStyle/>
          <a:p>
            <a:pPr>
              <a:defRPr sz="1350">
                <a:solidFill>
                  <a:srgbClr val="525E6E"/>
                </a:solidFill>
              </a:defRPr>
            </a:pPr>
            <a:r>
              <a:rPr lang="en-GB" sz="1350" dirty="0"/>
              <a:t>How NF1 may affect everyday physical skills</a:t>
            </a:r>
            <a:endParaRPr lang="en-GB" noProof="0" dirty="0"/>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TextBox 8"/>
          <p:cNvSpPr txBox="1"/>
          <p:nvPr/>
        </p:nvSpPr>
        <p:spPr>
          <a:xfrm>
            <a:off x="7983624" y="1706150"/>
            <a:ext cx="2440536" cy="2289858"/>
          </a:xfrm>
          <a:prstGeom prst="rect">
            <a:avLst/>
          </a:prstGeom>
          <a:noFill/>
        </p:spPr>
        <p:txBody>
          <a:bodyPr wrap="square" lIns="73152" tIns="36576" rIns="73152" bIns="36576">
            <a:spAutoFit/>
          </a:bodyPr>
          <a:lstStyle/>
          <a:p>
            <a:r>
              <a:rPr lang="en-GB" b="1" dirty="0"/>
              <a:t>Rather than asking:</a:t>
            </a:r>
            <a:br>
              <a:rPr lang="en-GB" dirty="0"/>
            </a:br>
            <a:r>
              <a:rPr lang="en-GB" i="1" dirty="0"/>
              <a:t>“Why aren't they trying?”</a:t>
            </a:r>
          </a:p>
          <a:p>
            <a:endParaRPr lang="en-GB" dirty="0"/>
          </a:p>
          <a:p>
            <a:r>
              <a:rPr lang="en-GB" b="1" dirty="0"/>
              <a:t>Consider asking:</a:t>
            </a:r>
            <a:br>
              <a:rPr lang="en-GB" dirty="0"/>
            </a:br>
            <a:r>
              <a:rPr lang="en-GB" dirty="0"/>
              <a:t>“Is the activity physically harder for this child, and how could I adapt it?</a:t>
            </a:r>
          </a:p>
        </p:txBody>
      </p:sp>
      <p:sp>
        <p:nvSpPr>
          <p:cNvPr id="10" name="TextBox 9"/>
          <p:cNvSpPr txBox="1"/>
          <p:nvPr/>
        </p:nvSpPr>
        <p:spPr>
          <a:xfrm>
            <a:off x="8156448" y="2971800"/>
            <a:ext cx="2148840" cy="289310"/>
          </a:xfrm>
          <a:prstGeom prst="rect">
            <a:avLst/>
          </a:prstGeom>
          <a:noFill/>
        </p:spPr>
        <p:txBody>
          <a:bodyPr wrap="square" lIns="73152" tIns="36576" rIns="73152" bIns="36576">
            <a:spAutoFit/>
          </a:bodyPr>
          <a:lstStyle/>
          <a:p>
            <a:pPr algn="ctr">
              <a:defRPr sz="1400" b="0">
                <a:solidFill>
                  <a:srgbClr val="525E6E"/>
                </a:solidFill>
              </a:defRPr>
            </a:pPr>
            <a:r>
              <a:rPr lang="en-GB" noProof="0" dirty="0"/>
              <a:t>.</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472184"/>
            <a:ext cx="6172200" cy="3674852"/>
          </a:xfrm>
          <a:prstGeom prst="rect">
            <a:avLst/>
          </a:prstGeom>
          <a:noFill/>
        </p:spPr>
        <p:txBody>
          <a:bodyPr wrap="square" lIns="109728" tIns="36576" rIns="73152" bIns="36576">
            <a:spAutoFit/>
          </a:bodyPr>
          <a:lstStyle/>
          <a:p>
            <a:r>
              <a:rPr lang="en-GB" b="1" dirty="0"/>
              <a:t>Some children with NF1 may:</a:t>
            </a:r>
          </a:p>
          <a:p>
            <a:endParaRPr lang="en-GB" dirty="0"/>
          </a:p>
          <a:p>
            <a:r>
              <a:rPr lang="en-GB" dirty="0"/>
              <a:t>✓ Find pencil control, drawing or colouring difficult</a:t>
            </a:r>
            <a:br>
              <a:rPr lang="en-GB" dirty="0"/>
            </a:br>
            <a:r>
              <a:rPr lang="en-GB" dirty="0"/>
              <a:t>✓ Struggle with scissors or other small tools</a:t>
            </a:r>
            <a:br>
              <a:rPr lang="en-GB" dirty="0"/>
            </a:br>
            <a:r>
              <a:rPr lang="en-GB" dirty="0"/>
              <a:t>✓ Take longer with buttons, zips or getting dressed</a:t>
            </a:r>
            <a:br>
              <a:rPr lang="en-GB" dirty="0"/>
            </a:br>
            <a:r>
              <a:rPr lang="en-GB" dirty="0"/>
              <a:t>✓ Find running, jumping or hopping more difficult</a:t>
            </a:r>
            <a:br>
              <a:rPr lang="en-GB" dirty="0"/>
            </a:br>
            <a:r>
              <a:rPr lang="en-GB" dirty="0"/>
              <a:t>✓ Have difficulties with balance or coordination</a:t>
            </a:r>
            <a:br>
              <a:rPr lang="en-GB" dirty="0"/>
            </a:br>
            <a:r>
              <a:rPr lang="en-GB" dirty="0"/>
              <a:t>✓ Avoid climbing or some playground equipment</a:t>
            </a:r>
            <a:br>
              <a:rPr lang="en-GB" dirty="0"/>
            </a:br>
            <a:r>
              <a:rPr lang="en-GB" dirty="0"/>
              <a:t>✓ Tire more quickly during physical activities</a:t>
            </a:r>
            <a:br>
              <a:rPr lang="en-GB" dirty="0"/>
            </a:br>
            <a:r>
              <a:rPr lang="en-GB" dirty="0"/>
              <a:t>✓ Become frustrated when their body cannot keep up with what they want to do</a:t>
            </a:r>
          </a:p>
          <a:p>
            <a:r>
              <a:rPr lang="en-GB" dirty="0"/>
              <a:t>✓ Find using cutlery independently difficult</a:t>
            </a:r>
          </a:p>
          <a:p>
            <a:endParaRPr lang="en-GB" dirty="0"/>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Difficulty with a physical task does not mean a child is unwilling to participate. The right support can help them develop skills without losing confidence.</a:t>
            </a:r>
            <a:endParaRPr lang="en-GB" noProof="0" dirty="0"/>
          </a:p>
        </p:txBody>
      </p:sp>
      <p:sp>
        <p:nvSpPr>
          <p:cNvPr id="18" name="Freeform 5">
            <a:extLst>
              <a:ext uri="{FF2B5EF4-FFF2-40B4-BE49-F238E27FC236}">
                <a16:creationId xmlns:a16="http://schemas.microsoft.com/office/drawing/2014/main" id="{E039AA7C-4C9F-0CD4-3FD7-4A7DA0F2DF6D}"/>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7" name="Picture 16">
            <a:extLst>
              <a:ext uri="{FF2B5EF4-FFF2-40B4-BE49-F238E27FC236}">
                <a16:creationId xmlns:a16="http://schemas.microsoft.com/office/drawing/2014/main" id="{30948BFE-D892-7A95-DC79-85E09DF9A593}"/>
              </a:ext>
            </a:extLst>
          </p:cNvPr>
          <p:cNvPicPr>
            <a:picLocks noChangeAspect="1"/>
          </p:cNvPicPr>
          <p:nvPr/>
        </p:nvPicPr>
        <p:blipFill>
          <a:blip r:embed="rId4"/>
          <a:srcRect/>
          <a:stretch>
            <a:fillRect/>
          </a:stretch>
        </p:blipFill>
        <p:spPr>
          <a:xfrm>
            <a:off x="9647928" y="2408031"/>
            <a:ext cx="2737402" cy="364986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4266296" cy="523220"/>
          </a:xfrm>
          <a:prstGeom prst="rect">
            <a:avLst/>
          </a:prstGeom>
          <a:noFill/>
        </p:spPr>
        <p:txBody>
          <a:bodyPr wrap="none">
            <a:spAutoFit/>
          </a:bodyPr>
          <a:lstStyle/>
          <a:p>
            <a:pPr>
              <a:defRPr sz="2800" b="1">
                <a:solidFill>
                  <a:srgbClr val="183558"/>
                </a:solidFill>
              </a:defRPr>
            </a:pPr>
            <a:r>
              <a:rPr lang="en-GB" sz="2800" b="1" dirty="0"/>
              <a:t>Attention &amp; Executive Skills</a:t>
            </a:r>
            <a:endParaRPr lang="en-GB" noProof="0" dirty="0"/>
          </a:p>
        </p:txBody>
      </p:sp>
      <p:sp>
        <p:nvSpPr>
          <p:cNvPr id="6" name="TextBox 5"/>
          <p:cNvSpPr txBox="1"/>
          <p:nvPr/>
        </p:nvSpPr>
        <p:spPr>
          <a:xfrm>
            <a:off x="530352" y="804672"/>
            <a:ext cx="3678699" cy="300082"/>
          </a:xfrm>
          <a:prstGeom prst="rect">
            <a:avLst/>
          </a:prstGeom>
          <a:noFill/>
        </p:spPr>
        <p:txBody>
          <a:bodyPr wrap="none">
            <a:spAutoFit/>
          </a:bodyPr>
          <a:lstStyle/>
          <a:p>
            <a:pPr>
              <a:defRPr sz="1350">
                <a:solidFill>
                  <a:srgbClr val="525E6E"/>
                </a:solidFill>
              </a:defRPr>
            </a:pPr>
            <a:r>
              <a:rPr lang="en-GB" sz="1350" dirty="0"/>
              <a:t>Helping children focus, remember and get started</a:t>
            </a:r>
            <a:endParaRPr lang="en-GB" noProof="0" dirty="0"/>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8068586" y="1784651"/>
            <a:ext cx="2148840" cy="2043636"/>
          </a:xfrm>
          <a:prstGeom prst="rect">
            <a:avLst/>
          </a:prstGeom>
          <a:noFill/>
        </p:spPr>
        <p:txBody>
          <a:bodyPr wrap="square" lIns="73152" tIns="36576" rIns="73152" bIns="36576">
            <a:spAutoFit/>
          </a:bodyPr>
          <a:lstStyle/>
          <a:p>
            <a:r>
              <a:rPr lang="en-GB" sz="1600" b="1" dirty="0"/>
              <a:t>Rather than asking:</a:t>
            </a:r>
            <a:br>
              <a:rPr lang="en-GB" sz="1600" dirty="0"/>
            </a:br>
            <a:r>
              <a:rPr lang="en-GB" sz="1600" i="1" dirty="0"/>
              <a:t>“Why aren't they concentrating?”</a:t>
            </a:r>
          </a:p>
          <a:p>
            <a:endParaRPr lang="en-GB" sz="1600" dirty="0"/>
          </a:p>
          <a:p>
            <a:r>
              <a:rPr lang="en-GB" sz="1600" b="1" dirty="0"/>
              <a:t>Consider asking:</a:t>
            </a:r>
            <a:br>
              <a:rPr lang="en-GB" sz="1600" dirty="0"/>
            </a:br>
            <a:r>
              <a:rPr lang="en-GB" sz="1600" dirty="0"/>
              <a:t>“How can I make this task easier to follow and manage?”</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120854"/>
          </a:xfrm>
          <a:prstGeom prst="rect">
            <a:avLst/>
          </a:prstGeom>
          <a:noFill/>
        </p:spPr>
        <p:txBody>
          <a:bodyPr wrap="square" lIns="109728" tIns="36576" rIns="73152" bIns="36576">
            <a:spAutoFit/>
          </a:bodyPr>
          <a:lstStyle/>
          <a:p>
            <a:r>
              <a:rPr lang="en-GB" b="1" dirty="0"/>
              <a:t>Some children with NF1 may:</a:t>
            </a:r>
          </a:p>
          <a:p>
            <a:endParaRPr lang="en-GB" dirty="0"/>
          </a:p>
          <a:p>
            <a:r>
              <a:rPr lang="en-GB" dirty="0"/>
              <a:t>✓ Find it difficult to stay focused during an activity</a:t>
            </a:r>
            <a:br>
              <a:rPr lang="en-GB" dirty="0"/>
            </a:br>
            <a:r>
              <a:rPr lang="en-GB" dirty="0"/>
              <a:t>✓ Become distracted by things happening around them</a:t>
            </a:r>
            <a:br>
              <a:rPr lang="en-GB" dirty="0"/>
            </a:br>
            <a:r>
              <a:rPr lang="en-GB" dirty="0"/>
              <a:t>✓ Forget an instruction soon after hearing it</a:t>
            </a:r>
            <a:br>
              <a:rPr lang="en-GB" dirty="0"/>
            </a:br>
            <a:r>
              <a:rPr lang="en-GB" dirty="0"/>
              <a:t>✓ Struggle with instructions containing several steps</a:t>
            </a:r>
            <a:br>
              <a:rPr lang="en-GB" dirty="0"/>
            </a:br>
            <a:r>
              <a:rPr lang="en-GB" dirty="0"/>
              <a:t>✓ Need reminders about what they should be doing</a:t>
            </a:r>
            <a:br>
              <a:rPr lang="en-GB" dirty="0"/>
            </a:br>
            <a:r>
              <a:rPr lang="en-GB" dirty="0"/>
              <a:t>✓ Find it difficult to start or finish an activity independently</a:t>
            </a:r>
            <a:br>
              <a:rPr lang="en-GB" dirty="0"/>
            </a:br>
            <a:r>
              <a:rPr lang="en-GB" dirty="0"/>
              <a:t>✓ Move quickly from one activity to another</a:t>
            </a:r>
            <a:br>
              <a:rPr lang="en-GB" dirty="0"/>
            </a:br>
            <a:r>
              <a:rPr lang="en-GB" dirty="0"/>
              <a:t>✓ Become overwhelmed when there is too much information at once</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defRPr sz="1350" b="1">
                <a:solidFill>
                  <a:srgbClr val="183558"/>
                </a:solidFill>
              </a:defRPr>
            </a:pPr>
            <a:r>
              <a:rPr lang="en-GB" sz="1350" b="1" dirty="0"/>
              <a:t>What looks like not listening or not trying may be a child finding attention, memory or organisation difficult.</a:t>
            </a:r>
            <a:endParaRPr lang="en-GB" noProof="0" dirty="0"/>
          </a:p>
        </p:txBody>
      </p:sp>
      <p:sp>
        <p:nvSpPr>
          <p:cNvPr id="18" name="Freeform 5">
            <a:extLst>
              <a:ext uri="{FF2B5EF4-FFF2-40B4-BE49-F238E27FC236}">
                <a16:creationId xmlns:a16="http://schemas.microsoft.com/office/drawing/2014/main" id="{2C1223E5-F742-ABF6-0611-D0155AEA31C8}"/>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9" name="Picture 8">
            <a:extLst>
              <a:ext uri="{FF2B5EF4-FFF2-40B4-BE49-F238E27FC236}">
                <a16:creationId xmlns:a16="http://schemas.microsoft.com/office/drawing/2014/main" id="{CFE6B962-7D3F-822B-5D13-860EA055FA64}"/>
              </a:ext>
            </a:extLst>
          </p:cNvPr>
          <p:cNvPicPr>
            <a:picLocks noChangeAspect="1"/>
          </p:cNvPicPr>
          <p:nvPr/>
        </p:nvPicPr>
        <p:blipFill>
          <a:blip r:embed="rId4"/>
          <a:srcRect/>
          <a:stretch>
            <a:fillRect/>
          </a:stretch>
        </p:blipFill>
        <p:spPr>
          <a:xfrm>
            <a:off x="9363890" y="2424702"/>
            <a:ext cx="2998363" cy="402181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5904117" cy="523220"/>
          </a:xfrm>
          <a:prstGeom prst="rect">
            <a:avLst/>
          </a:prstGeom>
          <a:noFill/>
        </p:spPr>
        <p:txBody>
          <a:bodyPr wrap="none">
            <a:spAutoFit/>
          </a:bodyPr>
          <a:lstStyle/>
          <a:p>
            <a:pPr>
              <a:defRPr sz="2800" b="1">
                <a:solidFill>
                  <a:srgbClr val="183558"/>
                </a:solidFill>
              </a:defRPr>
            </a:pPr>
            <a:r>
              <a:rPr lang="en-GB" sz="2800" b="1" dirty="0"/>
              <a:t>Fatigue, Pain &amp; Medical Appointments</a:t>
            </a:r>
            <a:endParaRPr lang="en-GB" noProof="0" dirty="0"/>
          </a:p>
        </p:txBody>
      </p:sp>
      <p:sp>
        <p:nvSpPr>
          <p:cNvPr id="6" name="TextBox 5"/>
          <p:cNvSpPr txBox="1"/>
          <p:nvPr/>
        </p:nvSpPr>
        <p:spPr>
          <a:xfrm>
            <a:off x="530352" y="804672"/>
            <a:ext cx="2955040" cy="300082"/>
          </a:xfrm>
          <a:prstGeom prst="rect">
            <a:avLst/>
          </a:prstGeom>
          <a:noFill/>
        </p:spPr>
        <p:txBody>
          <a:bodyPr wrap="none">
            <a:spAutoFit/>
          </a:bodyPr>
          <a:lstStyle/>
          <a:p>
            <a:pPr>
              <a:defRPr sz="1350">
                <a:solidFill>
                  <a:srgbClr val="525E6E"/>
                </a:solidFill>
              </a:defRPr>
            </a:pPr>
            <a:r>
              <a:rPr lang="en-GB" sz="1350" dirty="0"/>
              <a:t>When health affects the Early Years day</a:t>
            </a:r>
            <a:endParaRPr lang="en-GB" noProof="0" dirty="0"/>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452360" y="1336782"/>
            <a:ext cx="3989567" cy="4458755"/>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8023860" y="2017374"/>
            <a:ext cx="2148840" cy="1797415"/>
          </a:xfrm>
          <a:prstGeom prst="rect">
            <a:avLst/>
          </a:prstGeom>
          <a:noFill/>
        </p:spPr>
        <p:txBody>
          <a:bodyPr wrap="square" lIns="73152" tIns="36576" rIns="73152" bIns="36576">
            <a:spAutoFit/>
          </a:bodyPr>
          <a:lstStyle/>
          <a:p>
            <a:r>
              <a:rPr lang="en-GB" sz="1600" b="1" dirty="0"/>
              <a:t>Rather than asking:</a:t>
            </a:r>
            <a:br>
              <a:rPr lang="en-GB" sz="1600" dirty="0"/>
            </a:br>
            <a:r>
              <a:rPr lang="en-GB" sz="1600" i="1" dirty="0"/>
              <a:t>“Why can't they keep up today?”</a:t>
            </a:r>
            <a:endParaRPr lang="en-GB" sz="1600" dirty="0"/>
          </a:p>
          <a:p>
            <a:r>
              <a:rPr lang="en-GB" sz="1600" b="1" dirty="0"/>
              <a:t>Consider asking:</a:t>
            </a:r>
            <a:br>
              <a:rPr lang="en-GB" sz="1600" dirty="0"/>
            </a:br>
            <a:r>
              <a:rPr lang="en-GB" sz="1600" dirty="0"/>
              <a:t>“Could tiredness, pain or their health be affecting them today?”</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396827"/>
          </a:xfrm>
          <a:prstGeom prst="rect">
            <a:avLst/>
          </a:prstGeom>
          <a:noFill/>
        </p:spPr>
        <p:txBody>
          <a:bodyPr wrap="square" lIns="109728" tIns="36576" rIns="73152" bIns="36576">
            <a:spAutoFit/>
          </a:bodyPr>
          <a:lstStyle/>
          <a:p>
            <a:pPr>
              <a:spcAft>
                <a:spcPts val="400"/>
              </a:spcAft>
              <a:defRPr sz="1460">
                <a:solidFill>
                  <a:srgbClr val="525E6E"/>
                </a:solidFill>
              </a:defRPr>
            </a:pPr>
            <a:endParaRPr lang="en-GB" noProof="0" dirty="0"/>
          </a:p>
          <a:p>
            <a:r>
              <a:rPr lang="en-GB" b="1" dirty="0"/>
              <a:t>Some children with NF1 may:</a:t>
            </a:r>
          </a:p>
          <a:p>
            <a:endParaRPr lang="en-GB" dirty="0"/>
          </a:p>
          <a:p>
            <a:r>
              <a:rPr lang="en-GB" dirty="0"/>
              <a:t>✓ Tire more quickly than other children</a:t>
            </a:r>
            <a:br>
              <a:rPr lang="en-GB" dirty="0"/>
            </a:br>
            <a:r>
              <a:rPr lang="en-GB" dirty="0"/>
              <a:t>✓ Have days when they have less energy</a:t>
            </a:r>
            <a:br>
              <a:rPr lang="en-GB" dirty="0"/>
            </a:br>
            <a:r>
              <a:rPr lang="en-GB" dirty="0"/>
              <a:t>✓ Experience pain, discomfort or headaches</a:t>
            </a:r>
            <a:br>
              <a:rPr lang="en-GB" dirty="0"/>
            </a:br>
            <a:r>
              <a:rPr lang="en-GB" dirty="0"/>
              <a:t>✓ Need regular hospital appointments or tests</a:t>
            </a:r>
            <a:br>
              <a:rPr lang="en-GB" dirty="0"/>
            </a:br>
            <a:r>
              <a:rPr lang="en-GB" dirty="0"/>
              <a:t>✓ Miss sessions because of appointments or treatment</a:t>
            </a:r>
            <a:br>
              <a:rPr lang="en-GB" dirty="0"/>
            </a:br>
            <a:r>
              <a:rPr lang="en-GB" dirty="0"/>
              <a:t>✓ Find it difficult to settle back into the routine after an absence</a:t>
            </a:r>
            <a:br>
              <a:rPr lang="en-GB" dirty="0"/>
            </a:br>
            <a:r>
              <a:rPr lang="en-GB" dirty="0"/>
              <a:t>✓ Become quieter, emotional or less able to concentrate when tired</a:t>
            </a:r>
            <a:br>
              <a:rPr lang="en-GB" dirty="0"/>
            </a:br>
            <a:r>
              <a:rPr lang="en-GB" dirty="0"/>
              <a:t>✓ Need rest or a quieter activity during the day</a:t>
            </a:r>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A child's needs may change from day to day. Flexibility allows them to remain included without expecting them to push through pain or fatigue</a:t>
            </a:r>
            <a:r>
              <a:rPr lang="en-GB" noProof="0" dirty="0"/>
              <a:t>.</a:t>
            </a:r>
          </a:p>
        </p:txBody>
      </p:sp>
      <p:sp>
        <p:nvSpPr>
          <p:cNvPr id="18" name="Freeform 5">
            <a:extLst>
              <a:ext uri="{FF2B5EF4-FFF2-40B4-BE49-F238E27FC236}">
                <a16:creationId xmlns:a16="http://schemas.microsoft.com/office/drawing/2014/main" id="{FB03B1B8-7D39-11B9-5E65-F3B35C6A223C}"/>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AA0F322C-5486-48E0-5C5A-6D3C0A6E8252}"/>
              </a:ext>
            </a:extLst>
          </p:cNvPr>
          <p:cNvPicPr>
            <a:picLocks noChangeAspect="1"/>
          </p:cNvPicPr>
          <p:nvPr/>
        </p:nvPicPr>
        <p:blipFill>
          <a:blip r:embed="rId4"/>
          <a:srcRect/>
          <a:stretch>
            <a:fillRect/>
          </a:stretch>
        </p:blipFill>
        <p:spPr>
          <a:xfrm>
            <a:off x="8785198" y="342552"/>
            <a:ext cx="7157168" cy="536787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5267276" cy="523220"/>
          </a:xfrm>
          <a:prstGeom prst="rect">
            <a:avLst/>
          </a:prstGeom>
          <a:noFill/>
        </p:spPr>
        <p:txBody>
          <a:bodyPr wrap="none">
            <a:spAutoFit/>
          </a:bodyPr>
          <a:lstStyle/>
          <a:p>
            <a:pPr>
              <a:defRPr sz="2800" b="1">
                <a:solidFill>
                  <a:srgbClr val="183558"/>
                </a:solidFill>
              </a:defRPr>
            </a:pPr>
            <a:r>
              <a:rPr lang="en-GB" sz="2800" b="1" dirty="0"/>
              <a:t>Friendships &amp; Social Development</a:t>
            </a:r>
            <a:endParaRPr lang="en-GB" noProof="0" dirty="0"/>
          </a:p>
        </p:txBody>
      </p:sp>
      <p:sp>
        <p:nvSpPr>
          <p:cNvPr id="6" name="TextBox 5"/>
          <p:cNvSpPr txBox="1"/>
          <p:nvPr/>
        </p:nvSpPr>
        <p:spPr>
          <a:xfrm>
            <a:off x="530352" y="804672"/>
            <a:ext cx="3363165" cy="300082"/>
          </a:xfrm>
          <a:prstGeom prst="rect">
            <a:avLst/>
          </a:prstGeom>
          <a:noFill/>
        </p:spPr>
        <p:txBody>
          <a:bodyPr wrap="none">
            <a:spAutoFit/>
          </a:bodyPr>
          <a:lstStyle/>
          <a:p>
            <a:pPr>
              <a:defRPr sz="1350">
                <a:solidFill>
                  <a:srgbClr val="525E6E"/>
                </a:solidFill>
              </a:defRPr>
            </a:pPr>
            <a:r>
              <a:rPr lang="en-GB" sz="1350" dirty="0"/>
              <a:t>Helping children feel included and connected</a:t>
            </a:r>
            <a:endParaRPr lang="en-GB" noProof="0" dirty="0"/>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820718" y="1609344"/>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p:cNvSpPr txBox="1"/>
          <p:nvPr/>
        </p:nvSpPr>
        <p:spPr>
          <a:xfrm>
            <a:off x="8116599" y="1713005"/>
            <a:ext cx="2148840" cy="2536079"/>
          </a:xfrm>
          <a:prstGeom prst="rect">
            <a:avLst/>
          </a:prstGeom>
          <a:noFill/>
        </p:spPr>
        <p:txBody>
          <a:bodyPr wrap="square" lIns="73152" tIns="36576" rIns="73152" bIns="36576">
            <a:spAutoFit/>
          </a:bodyPr>
          <a:lstStyle/>
          <a:p>
            <a:r>
              <a:rPr lang="en-GB" sz="1600" b="1" dirty="0"/>
              <a:t>Rather than asking:</a:t>
            </a:r>
            <a:br>
              <a:rPr lang="en-GB" sz="1600" dirty="0"/>
            </a:br>
            <a:r>
              <a:rPr lang="en-GB" sz="1600" i="1" dirty="0"/>
              <a:t>“Why don't they play with the other children?”</a:t>
            </a:r>
          </a:p>
          <a:p>
            <a:endParaRPr lang="en-GB" sz="1600" dirty="0"/>
          </a:p>
          <a:p>
            <a:r>
              <a:rPr lang="en-GB" sz="1600" b="1" dirty="0"/>
              <a:t>Consider asking:</a:t>
            </a:r>
          </a:p>
          <a:p>
            <a:r>
              <a:rPr lang="en-GB" sz="1600" dirty="0"/>
              <a:t>“What support could help this child feel confident and included with their peers?”</a:t>
            </a:r>
          </a:p>
        </p:txBody>
      </p:sp>
      <p:sp>
        <p:nvSpPr>
          <p:cNvPr id="13" name="Rounded Rectangle 12"/>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3068532"/>
          </a:xfrm>
          <a:prstGeom prst="rect">
            <a:avLst/>
          </a:prstGeom>
          <a:noFill/>
        </p:spPr>
        <p:txBody>
          <a:bodyPr wrap="square" lIns="109728" tIns="36576" rIns="73152" bIns="36576">
            <a:spAutoFit/>
          </a:bodyPr>
          <a:lstStyle/>
          <a:p>
            <a:r>
              <a:rPr lang="en-GB" b="1" dirty="0"/>
              <a:t>Some children with NF1 may:</a:t>
            </a:r>
            <a:endParaRPr lang="en-GB" dirty="0"/>
          </a:p>
          <a:p>
            <a:r>
              <a:rPr lang="en-GB" dirty="0"/>
              <a:t>✓ Find it difficult to approach other children or join a game</a:t>
            </a:r>
            <a:br>
              <a:rPr lang="en-GB" dirty="0"/>
            </a:br>
            <a:r>
              <a:rPr lang="en-GB" dirty="0"/>
              <a:t>✓ Prefer playing alongside others rather than with them</a:t>
            </a:r>
            <a:br>
              <a:rPr lang="en-GB" dirty="0"/>
            </a:br>
            <a:r>
              <a:rPr lang="en-GB" dirty="0"/>
              <a:t>✓ Find sharing or taking turns difficult</a:t>
            </a:r>
            <a:br>
              <a:rPr lang="en-GB" dirty="0"/>
            </a:br>
            <a:r>
              <a:rPr lang="en-GB" dirty="0"/>
              <a:t>✓ Misunderstand social cues or other children's reactions</a:t>
            </a:r>
            <a:br>
              <a:rPr lang="en-GB" dirty="0"/>
            </a:br>
            <a:r>
              <a:rPr lang="en-GB" dirty="0"/>
              <a:t>✓ Talk at length without noticing when another child wants to speak</a:t>
            </a:r>
            <a:br>
              <a:rPr lang="en-GB" dirty="0"/>
            </a:br>
            <a:r>
              <a:rPr lang="en-GB" dirty="0"/>
              <a:t>✓ Become upset when games do not go as expected</a:t>
            </a:r>
            <a:br>
              <a:rPr lang="en-GB" dirty="0"/>
            </a:br>
            <a:r>
              <a:rPr lang="en-GB" dirty="0"/>
              <a:t>✓ Feel self-conscious if NF1 causes visible differences</a:t>
            </a:r>
            <a:br>
              <a:rPr lang="en-GB" dirty="0"/>
            </a:br>
            <a:r>
              <a:rPr lang="en-GB" dirty="0"/>
              <a:t>✓ Need adult help to build and maintain friendships</a:t>
            </a:r>
          </a:p>
          <a:p>
            <a:pPr>
              <a:spcAft>
                <a:spcPts val="400"/>
              </a:spcAft>
              <a:defRPr sz="1460">
                <a:solidFill>
                  <a:srgbClr val="525E6E"/>
                </a:solidFill>
              </a:defRPr>
            </a:pPr>
            <a:r>
              <a:rPr lang="de-DE" sz="1460" dirty="0"/>
              <a:t>.</a:t>
            </a:r>
            <a:endParaRPr lang="en-GB" noProof="0" dirty="0"/>
          </a:p>
        </p:txBody>
      </p:sp>
      <p:sp>
        <p:nvSpPr>
          <p:cNvPr id="15" name="Rounded Rectangle 14"/>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822960" y="5779008"/>
            <a:ext cx="9555480" cy="292608"/>
          </a:xfrm>
          <a:prstGeom prst="rect">
            <a:avLst/>
          </a:prstGeom>
          <a:noFill/>
        </p:spPr>
        <p:txBody>
          <a:bodyPr wrap="square" lIns="73152" tIns="36576" rIns="73152" bIns="36576">
            <a:spAutoFit/>
          </a:bodyPr>
          <a:lstStyle/>
          <a:p>
            <a:pPr>
              <a:defRPr sz="1350" b="1">
                <a:solidFill>
                  <a:srgbClr val="183558"/>
                </a:solidFill>
              </a:defRPr>
            </a:pPr>
            <a:r>
              <a:rPr lang="en-GB" sz="1350" b="1" dirty="0"/>
              <a:t>Friendship skills do not always develop automatically. Gentle adult support can help a child feel that they belong.</a:t>
            </a:r>
            <a:r>
              <a:rPr lang="en-GB" noProof="0" dirty="0"/>
              <a:t>.</a:t>
            </a:r>
          </a:p>
        </p:txBody>
      </p:sp>
      <p:sp>
        <p:nvSpPr>
          <p:cNvPr id="18" name="Freeform 5">
            <a:extLst>
              <a:ext uri="{FF2B5EF4-FFF2-40B4-BE49-F238E27FC236}">
                <a16:creationId xmlns:a16="http://schemas.microsoft.com/office/drawing/2014/main" id="{03D19E29-2822-DD36-B1B6-3B173D55575B}"/>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37BF3D24-8AC3-4AE5-0D5E-E65385243E11}"/>
              </a:ext>
            </a:extLst>
          </p:cNvPr>
          <p:cNvPicPr>
            <a:picLocks noChangeAspect="1"/>
          </p:cNvPicPr>
          <p:nvPr/>
        </p:nvPicPr>
        <p:blipFill>
          <a:blip r:embed="rId4"/>
          <a:srcRect/>
          <a:stretch>
            <a:fillRect/>
          </a:stretch>
        </p:blipFill>
        <p:spPr>
          <a:xfrm>
            <a:off x="9191019" y="1880147"/>
            <a:ext cx="2880360" cy="38404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B877D-40DA-FD37-231E-92513BDB2CD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475532D-27ED-4E49-5C35-8BDA5F450440}"/>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a:extLst>
              <a:ext uri="{FF2B5EF4-FFF2-40B4-BE49-F238E27FC236}">
                <a16:creationId xmlns:a16="http://schemas.microsoft.com/office/drawing/2014/main" id="{94CE16E0-CBAC-1AF0-6E55-9E2C624D1CD1}"/>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86768C69-0A24-AE00-CE37-9CAAC5F4C8D5}"/>
              </a:ext>
            </a:extLst>
          </p:cNvPr>
          <p:cNvSpPr txBox="1"/>
          <p:nvPr/>
        </p:nvSpPr>
        <p:spPr>
          <a:xfrm>
            <a:off x="502920" y="256032"/>
            <a:ext cx="3490251" cy="523220"/>
          </a:xfrm>
          <a:prstGeom prst="rect">
            <a:avLst/>
          </a:prstGeom>
          <a:noFill/>
        </p:spPr>
        <p:txBody>
          <a:bodyPr wrap="none">
            <a:spAutoFit/>
          </a:bodyPr>
          <a:lstStyle/>
          <a:p>
            <a:pPr>
              <a:defRPr sz="2800" b="1">
                <a:solidFill>
                  <a:srgbClr val="183558"/>
                </a:solidFill>
              </a:defRPr>
            </a:pPr>
            <a:r>
              <a:rPr lang="en-GB" sz="2800" b="1" dirty="0"/>
              <a:t>Working with Families</a:t>
            </a:r>
            <a:endParaRPr lang="en-GB" noProof="0" dirty="0"/>
          </a:p>
        </p:txBody>
      </p:sp>
      <p:sp>
        <p:nvSpPr>
          <p:cNvPr id="6" name="TextBox 5">
            <a:extLst>
              <a:ext uri="{FF2B5EF4-FFF2-40B4-BE49-F238E27FC236}">
                <a16:creationId xmlns:a16="http://schemas.microsoft.com/office/drawing/2014/main" id="{76CB5CD2-8F00-6BEF-2E8A-8BCCCAA13BA8}"/>
              </a:ext>
            </a:extLst>
          </p:cNvPr>
          <p:cNvSpPr txBox="1"/>
          <p:nvPr/>
        </p:nvSpPr>
        <p:spPr>
          <a:xfrm>
            <a:off x="530352" y="804672"/>
            <a:ext cx="3161186" cy="307777"/>
          </a:xfrm>
          <a:prstGeom prst="rect">
            <a:avLst/>
          </a:prstGeom>
          <a:noFill/>
        </p:spPr>
        <p:txBody>
          <a:bodyPr wrap="none">
            <a:spAutoFit/>
          </a:bodyPr>
          <a:lstStyle/>
          <a:p>
            <a:r>
              <a:rPr lang="en-GB" sz="1400" b="1" dirty="0"/>
              <a:t>Parents and carers know their child best</a:t>
            </a:r>
          </a:p>
        </p:txBody>
      </p:sp>
      <p:sp>
        <p:nvSpPr>
          <p:cNvPr id="7" name="Rounded Rectangle 6">
            <a:extLst>
              <a:ext uri="{FF2B5EF4-FFF2-40B4-BE49-F238E27FC236}">
                <a16:creationId xmlns:a16="http://schemas.microsoft.com/office/drawing/2014/main" id="{D08876A0-FD0F-589C-38F6-49E6094BA13C}"/>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DC2E1AED-BD81-6367-4EB4-43021AE60148}"/>
              </a:ext>
            </a:extLst>
          </p:cNvPr>
          <p:cNvSpPr/>
          <p:nvPr/>
        </p:nvSpPr>
        <p:spPr>
          <a:xfrm>
            <a:off x="7725674"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E991D42A-A8BE-2830-BE8D-7D6D7E527013}"/>
              </a:ext>
            </a:extLst>
          </p:cNvPr>
          <p:cNvSpPr txBox="1"/>
          <p:nvPr/>
        </p:nvSpPr>
        <p:spPr>
          <a:xfrm>
            <a:off x="7926842" y="1241513"/>
            <a:ext cx="2634478" cy="4013406"/>
          </a:xfrm>
          <a:prstGeom prst="rect">
            <a:avLst/>
          </a:prstGeom>
          <a:noFill/>
        </p:spPr>
        <p:txBody>
          <a:bodyPr wrap="square" lIns="73152" tIns="36576" rIns="73152" bIns="36576">
            <a:spAutoFit/>
          </a:bodyPr>
          <a:lstStyle/>
          <a:p>
            <a:br>
              <a:rPr lang="en-GB" sz="1600" dirty="0"/>
            </a:br>
            <a:r>
              <a:rPr lang="en-GB" sz="1600" b="1" dirty="0"/>
              <a:t>Rather than saying to a parent/carer:</a:t>
            </a:r>
            <a:br>
              <a:rPr lang="en-GB" sz="1600" dirty="0"/>
            </a:br>
            <a:r>
              <a:rPr lang="en-GB" sz="1600" i="1" dirty="0"/>
              <a:t>“Your child isn’t joining in with physical activities.”</a:t>
            </a:r>
          </a:p>
          <a:p>
            <a:endParaRPr lang="en-GB" sz="1600" dirty="0"/>
          </a:p>
          <a:p>
            <a:r>
              <a:rPr lang="en-GB" sz="1600" b="1" dirty="0"/>
              <a:t>Consider asking:</a:t>
            </a:r>
            <a:br>
              <a:rPr lang="en-GB" sz="1600" dirty="0"/>
            </a:br>
            <a:r>
              <a:rPr lang="en-GB" sz="1600" dirty="0"/>
              <a:t>“We’ve noticed that some physical activities seem more difficult for your child. Is there anything you’ve noticed at home, or anything we can do to make it easier for them to join in?”</a:t>
            </a:r>
          </a:p>
          <a:p>
            <a:endParaRPr lang="en-GB" sz="1600" i="1" dirty="0"/>
          </a:p>
          <a:p>
            <a:endParaRPr lang="en-GB" sz="1600" dirty="0"/>
          </a:p>
        </p:txBody>
      </p:sp>
      <p:sp>
        <p:nvSpPr>
          <p:cNvPr id="13" name="Rounded Rectangle 12">
            <a:extLst>
              <a:ext uri="{FF2B5EF4-FFF2-40B4-BE49-F238E27FC236}">
                <a16:creationId xmlns:a16="http://schemas.microsoft.com/office/drawing/2014/main" id="{FBBED01F-C389-0E92-6F36-71EED04BDBCF}"/>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076BD677-B90A-5B71-4C29-C134041FEF76}"/>
              </a:ext>
            </a:extLst>
          </p:cNvPr>
          <p:cNvSpPr txBox="1"/>
          <p:nvPr/>
        </p:nvSpPr>
        <p:spPr>
          <a:xfrm>
            <a:off x="868680" y="1572768"/>
            <a:ext cx="6172200" cy="3068532"/>
          </a:xfrm>
          <a:prstGeom prst="rect">
            <a:avLst/>
          </a:prstGeom>
          <a:noFill/>
        </p:spPr>
        <p:txBody>
          <a:bodyPr wrap="square" lIns="109728" tIns="36576" rIns="73152" bIns="36576">
            <a:spAutoFit/>
          </a:bodyPr>
          <a:lstStyle/>
          <a:p>
            <a:r>
              <a:rPr lang="en-GB" b="1" dirty="0"/>
              <a:t>Families may be able to tell you:</a:t>
            </a:r>
          </a:p>
          <a:p>
            <a:endParaRPr lang="en-GB" dirty="0"/>
          </a:p>
          <a:p>
            <a:r>
              <a:rPr lang="en-GB" dirty="0"/>
              <a:t>✓ What their child finds difficult</a:t>
            </a:r>
            <a:br>
              <a:rPr lang="en-GB" dirty="0"/>
            </a:br>
            <a:r>
              <a:rPr lang="en-GB" dirty="0"/>
              <a:t>✓ What helps their child communicate</a:t>
            </a:r>
            <a:br>
              <a:rPr lang="en-GB" dirty="0"/>
            </a:br>
            <a:r>
              <a:rPr lang="en-GB" dirty="0"/>
              <a:t>✓ What works well at home</a:t>
            </a:r>
            <a:br>
              <a:rPr lang="en-GB" dirty="0"/>
            </a:br>
            <a:r>
              <a:rPr lang="en-GB" dirty="0"/>
              <a:t>✓ How NF1 currently affects their child</a:t>
            </a:r>
            <a:br>
              <a:rPr lang="en-GB" dirty="0"/>
            </a:br>
            <a:r>
              <a:rPr lang="en-GB" dirty="0"/>
              <a:t>✓ Whether pain, fatigue or sleep is affecting them</a:t>
            </a:r>
            <a:br>
              <a:rPr lang="en-GB" dirty="0"/>
            </a:br>
            <a:r>
              <a:rPr lang="en-GB" dirty="0"/>
              <a:t>✓ About upcoming appointments or treatment</a:t>
            </a:r>
            <a:br>
              <a:rPr lang="en-GB" dirty="0"/>
            </a:br>
            <a:r>
              <a:rPr lang="en-GB" dirty="0"/>
              <a:t>✓ About changes they have noticed in their child's development</a:t>
            </a:r>
            <a:br>
              <a:rPr lang="en-GB" dirty="0"/>
            </a:br>
            <a:r>
              <a:rPr lang="en-GB" dirty="0"/>
              <a:t>✓ What their child is particularly good at or enjoys</a:t>
            </a:r>
          </a:p>
          <a:p>
            <a:pPr>
              <a:spcAft>
                <a:spcPts val="400"/>
              </a:spcAft>
              <a:defRPr sz="1460">
                <a:solidFill>
                  <a:srgbClr val="525E6E"/>
                </a:solidFill>
              </a:defRPr>
            </a:pPr>
            <a:r>
              <a:rPr lang="de-DE" sz="1460" dirty="0"/>
              <a:t>.</a:t>
            </a:r>
            <a:endParaRPr lang="en-GB" noProof="0" dirty="0"/>
          </a:p>
        </p:txBody>
      </p:sp>
      <p:sp>
        <p:nvSpPr>
          <p:cNvPr id="15" name="Rounded Rectangle 14">
            <a:extLst>
              <a:ext uri="{FF2B5EF4-FFF2-40B4-BE49-F238E27FC236}">
                <a16:creationId xmlns:a16="http://schemas.microsoft.com/office/drawing/2014/main" id="{FA777917-855F-398F-0CF1-13B4C424EDC7}"/>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8876B9AB-F9F3-C69E-C67A-C23C3AFB6F8B}"/>
              </a:ext>
            </a:extLst>
          </p:cNvPr>
          <p:cNvSpPr txBox="1"/>
          <p:nvPr/>
        </p:nvSpPr>
        <p:spPr>
          <a:xfrm>
            <a:off x="822960" y="5779008"/>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Early Years practitioners and families see different parts of a child's life. Bringing those observations together can help identify needs and support earlier.</a:t>
            </a:r>
            <a:endParaRPr lang="en-GB" noProof="0" dirty="0"/>
          </a:p>
        </p:txBody>
      </p:sp>
      <p:sp>
        <p:nvSpPr>
          <p:cNvPr id="18" name="Freeform 5">
            <a:extLst>
              <a:ext uri="{FF2B5EF4-FFF2-40B4-BE49-F238E27FC236}">
                <a16:creationId xmlns:a16="http://schemas.microsoft.com/office/drawing/2014/main" id="{82486F83-360A-B6DD-39C6-93308DE031E1}"/>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5FB261A6-DFA7-F9A4-6A5E-20D64A6D6CC6}"/>
              </a:ext>
            </a:extLst>
          </p:cNvPr>
          <p:cNvPicPr>
            <a:picLocks noChangeAspect="1"/>
          </p:cNvPicPr>
          <p:nvPr/>
        </p:nvPicPr>
        <p:blipFill>
          <a:blip r:embed="rId4"/>
          <a:srcRect/>
          <a:stretch>
            <a:fillRect/>
          </a:stretch>
        </p:blipFill>
        <p:spPr>
          <a:xfrm>
            <a:off x="10006462" y="2608921"/>
            <a:ext cx="2571750" cy="3429000"/>
          </a:xfrm>
          <a:prstGeom prst="rect">
            <a:avLst/>
          </a:prstGeom>
        </p:spPr>
      </p:pic>
    </p:spTree>
    <p:extLst>
      <p:ext uri="{BB962C8B-B14F-4D97-AF65-F5344CB8AC3E}">
        <p14:creationId xmlns:p14="http://schemas.microsoft.com/office/powerpoint/2010/main" val="2865458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5D2F0-1EA8-4772-7A46-260D5F20791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47DE030-DB55-828F-3A10-3A6A5F7D3468}"/>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a:extLst>
              <a:ext uri="{FF2B5EF4-FFF2-40B4-BE49-F238E27FC236}">
                <a16:creationId xmlns:a16="http://schemas.microsoft.com/office/drawing/2014/main" id="{CAA92946-AA8A-9DDC-4E39-29CBF58167CB}"/>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a:extLst>
              <a:ext uri="{FF2B5EF4-FFF2-40B4-BE49-F238E27FC236}">
                <a16:creationId xmlns:a16="http://schemas.microsoft.com/office/drawing/2014/main" id="{0584D29B-B2EF-8B27-7083-9C73DA9B9223}"/>
              </a:ext>
            </a:extLst>
          </p:cNvPr>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EE9C9DCD-BA77-3099-8DC5-29C2E2541FDF}"/>
              </a:ext>
            </a:extLst>
          </p:cNvPr>
          <p:cNvSpPr txBox="1"/>
          <p:nvPr/>
        </p:nvSpPr>
        <p:spPr>
          <a:xfrm>
            <a:off x="502920" y="256032"/>
            <a:ext cx="5493748" cy="523220"/>
          </a:xfrm>
          <a:prstGeom prst="rect">
            <a:avLst/>
          </a:prstGeom>
          <a:noFill/>
        </p:spPr>
        <p:txBody>
          <a:bodyPr wrap="none">
            <a:spAutoFit/>
          </a:bodyPr>
          <a:lstStyle/>
          <a:p>
            <a:pPr>
              <a:defRPr sz="2800" b="1">
                <a:solidFill>
                  <a:srgbClr val="183558"/>
                </a:solidFill>
              </a:defRPr>
            </a:pPr>
            <a:r>
              <a:rPr lang="en-GB" sz="2800" b="1" dirty="0"/>
              <a:t>When Additional Support May Help</a:t>
            </a:r>
            <a:endParaRPr lang="en-GB" noProof="0" dirty="0"/>
          </a:p>
        </p:txBody>
      </p:sp>
      <p:sp>
        <p:nvSpPr>
          <p:cNvPr id="6" name="TextBox 5">
            <a:extLst>
              <a:ext uri="{FF2B5EF4-FFF2-40B4-BE49-F238E27FC236}">
                <a16:creationId xmlns:a16="http://schemas.microsoft.com/office/drawing/2014/main" id="{C4242CF2-91F9-8CA2-C9EA-9C9DBFE830BA}"/>
              </a:ext>
            </a:extLst>
          </p:cNvPr>
          <p:cNvSpPr txBox="1"/>
          <p:nvPr/>
        </p:nvSpPr>
        <p:spPr>
          <a:xfrm>
            <a:off x="530352" y="804672"/>
            <a:ext cx="3808350" cy="307777"/>
          </a:xfrm>
          <a:prstGeom prst="rect">
            <a:avLst/>
          </a:prstGeom>
          <a:noFill/>
        </p:spPr>
        <p:txBody>
          <a:bodyPr wrap="none">
            <a:spAutoFit/>
          </a:bodyPr>
          <a:lstStyle/>
          <a:p>
            <a:r>
              <a:rPr lang="en-GB" sz="1400" dirty="0"/>
              <a:t>Recognising when a child may need more support</a:t>
            </a:r>
            <a:endParaRPr lang="en-GB" sz="1400" b="1" dirty="0"/>
          </a:p>
        </p:txBody>
      </p:sp>
      <p:sp>
        <p:nvSpPr>
          <p:cNvPr id="7" name="Rounded Rectangle 6">
            <a:extLst>
              <a:ext uri="{FF2B5EF4-FFF2-40B4-BE49-F238E27FC236}">
                <a16:creationId xmlns:a16="http://schemas.microsoft.com/office/drawing/2014/main" id="{76D2163F-7A32-BC19-70F4-49E728AE1F2E}"/>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C54E656B-41F9-8003-3D92-8840846895AA}"/>
              </a:ext>
            </a:extLst>
          </p:cNvPr>
          <p:cNvSpPr/>
          <p:nvPr/>
        </p:nvSpPr>
        <p:spPr>
          <a:xfrm>
            <a:off x="7725674"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061E48D5-9296-2CA6-080D-83AE58DDC935}"/>
              </a:ext>
            </a:extLst>
          </p:cNvPr>
          <p:cNvSpPr txBox="1"/>
          <p:nvPr/>
        </p:nvSpPr>
        <p:spPr>
          <a:xfrm>
            <a:off x="7926842" y="1241513"/>
            <a:ext cx="2634478" cy="2536079"/>
          </a:xfrm>
          <a:prstGeom prst="rect">
            <a:avLst/>
          </a:prstGeom>
          <a:noFill/>
        </p:spPr>
        <p:txBody>
          <a:bodyPr wrap="square" lIns="73152" tIns="36576" rIns="73152" bIns="36576">
            <a:spAutoFit/>
          </a:bodyPr>
          <a:lstStyle/>
          <a:p>
            <a:br>
              <a:rPr lang="en-GB" sz="1600" dirty="0"/>
            </a:br>
            <a:r>
              <a:rPr lang="en-GB" sz="1600" b="1" dirty="0"/>
              <a:t>Rather than thinking:</a:t>
            </a:r>
            <a:br>
              <a:rPr lang="en-GB" sz="1600" dirty="0"/>
            </a:br>
            <a:r>
              <a:rPr lang="en-GB" sz="1600" i="1" dirty="0"/>
              <a:t>“They will probably catch up.”</a:t>
            </a:r>
          </a:p>
          <a:p>
            <a:endParaRPr lang="en-GB" sz="1600" dirty="0"/>
          </a:p>
          <a:p>
            <a:r>
              <a:rPr lang="en-GB" sz="1600" b="1" dirty="0"/>
              <a:t>Consider asking:</a:t>
            </a:r>
            <a:br>
              <a:rPr lang="en-GB" sz="1600" dirty="0"/>
            </a:br>
            <a:r>
              <a:rPr lang="en-GB" sz="1600" dirty="0"/>
              <a:t>“Should we discuss what we're seeing with the SENCO and family?”</a:t>
            </a:r>
          </a:p>
          <a:p>
            <a:endParaRPr lang="en-GB" sz="1600" i="1" dirty="0"/>
          </a:p>
          <a:p>
            <a:endParaRPr lang="en-GB" sz="1600" dirty="0"/>
          </a:p>
        </p:txBody>
      </p:sp>
      <p:sp>
        <p:nvSpPr>
          <p:cNvPr id="13" name="Rounded Rectangle 12">
            <a:extLst>
              <a:ext uri="{FF2B5EF4-FFF2-40B4-BE49-F238E27FC236}">
                <a16:creationId xmlns:a16="http://schemas.microsoft.com/office/drawing/2014/main" id="{9C475B8A-DA81-4768-534E-051070A62EE9}"/>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39C8BBFC-EAFF-F3EE-FBF6-CA21E54E84FB}"/>
              </a:ext>
            </a:extLst>
          </p:cNvPr>
          <p:cNvSpPr txBox="1"/>
          <p:nvPr/>
        </p:nvSpPr>
        <p:spPr>
          <a:xfrm>
            <a:off x="868680" y="1572768"/>
            <a:ext cx="6172200" cy="2843855"/>
          </a:xfrm>
          <a:prstGeom prst="rect">
            <a:avLst/>
          </a:prstGeom>
          <a:noFill/>
        </p:spPr>
        <p:txBody>
          <a:bodyPr wrap="square" lIns="109728" tIns="36576" rIns="73152" bIns="36576">
            <a:spAutoFit/>
          </a:bodyPr>
          <a:lstStyle/>
          <a:p>
            <a:r>
              <a:rPr lang="en-GB" b="1" dirty="0"/>
              <a:t>You may notice persistent difficulties with:</a:t>
            </a:r>
          </a:p>
          <a:p>
            <a:endParaRPr lang="en-GB" dirty="0"/>
          </a:p>
          <a:p>
            <a:r>
              <a:rPr lang="en-GB" dirty="0"/>
              <a:t>✓ Speech, language or communication</a:t>
            </a:r>
            <a:br>
              <a:rPr lang="en-GB" dirty="0"/>
            </a:br>
            <a:r>
              <a:rPr lang="en-GB" dirty="0"/>
              <a:t>✓ Attention or concentration</a:t>
            </a:r>
            <a:br>
              <a:rPr lang="en-GB" dirty="0"/>
            </a:br>
            <a:r>
              <a:rPr lang="en-GB" dirty="0"/>
              <a:t>✓ Fine or gross motor development</a:t>
            </a:r>
            <a:br>
              <a:rPr lang="en-GB" dirty="0"/>
            </a:br>
            <a:r>
              <a:rPr lang="en-GB" dirty="0"/>
              <a:t>✓ Learning new skills</a:t>
            </a:r>
            <a:br>
              <a:rPr lang="en-GB" dirty="0"/>
            </a:br>
            <a:r>
              <a:rPr lang="en-GB" dirty="0"/>
              <a:t>✓ Social interaction or friendships</a:t>
            </a:r>
            <a:br>
              <a:rPr lang="en-GB" dirty="0"/>
            </a:br>
            <a:r>
              <a:rPr lang="en-GB" dirty="0"/>
              <a:t>✓ Managing emotions or changes in routine</a:t>
            </a:r>
            <a:br>
              <a:rPr lang="en-GB" dirty="0"/>
            </a:br>
            <a:r>
              <a:rPr lang="en-GB" dirty="0"/>
              <a:t>✓ Independence with everyday tasks</a:t>
            </a:r>
            <a:br>
              <a:rPr lang="en-GB" dirty="0"/>
            </a:br>
            <a:r>
              <a:rPr lang="en-GB" dirty="0"/>
              <a:t>✓ Accessing activities alongside their peers</a:t>
            </a:r>
          </a:p>
        </p:txBody>
      </p:sp>
      <p:sp>
        <p:nvSpPr>
          <p:cNvPr id="15" name="Rounded Rectangle 14">
            <a:extLst>
              <a:ext uri="{FF2B5EF4-FFF2-40B4-BE49-F238E27FC236}">
                <a16:creationId xmlns:a16="http://schemas.microsoft.com/office/drawing/2014/main" id="{6C30AF69-CC01-801B-D247-6AB3B2B3154C}"/>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1F3C9880-2055-9CD0-CD4E-3C764EA97687}"/>
              </a:ext>
            </a:extLst>
          </p:cNvPr>
          <p:cNvSpPr txBox="1"/>
          <p:nvPr/>
        </p:nvSpPr>
        <p:spPr>
          <a:xfrm>
            <a:off x="822960" y="5779008"/>
            <a:ext cx="9555480" cy="281616"/>
          </a:xfrm>
          <a:prstGeom prst="rect">
            <a:avLst/>
          </a:prstGeom>
          <a:noFill/>
        </p:spPr>
        <p:txBody>
          <a:bodyPr wrap="square" lIns="73152" tIns="36576" rIns="73152" bIns="36576">
            <a:spAutoFit/>
          </a:bodyPr>
          <a:lstStyle/>
          <a:p>
            <a:pPr>
              <a:defRPr sz="1350" b="1">
                <a:solidFill>
                  <a:srgbClr val="183558"/>
                </a:solidFill>
              </a:defRPr>
            </a:pPr>
            <a:r>
              <a:rPr lang="en-GB" sz="1350" b="1" dirty="0"/>
              <a:t>Do not wait for a child to fail before offering support. Early recognition and appropriate intervention can make a lasting difference</a:t>
            </a:r>
            <a:endParaRPr lang="en-GB" noProof="0" dirty="0"/>
          </a:p>
        </p:txBody>
      </p:sp>
      <p:sp>
        <p:nvSpPr>
          <p:cNvPr id="18" name="Freeform 5">
            <a:extLst>
              <a:ext uri="{FF2B5EF4-FFF2-40B4-BE49-F238E27FC236}">
                <a16:creationId xmlns:a16="http://schemas.microsoft.com/office/drawing/2014/main" id="{2989352D-6774-E9AC-E16F-AFCC2D5615F4}"/>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1" name="Picture 10">
            <a:extLst>
              <a:ext uri="{FF2B5EF4-FFF2-40B4-BE49-F238E27FC236}">
                <a16:creationId xmlns:a16="http://schemas.microsoft.com/office/drawing/2014/main" id="{3FE97100-0E23-A63D-7E43-CBF1D8BD842E}"/>
              </a:ext>
            </a:extLst>
          </p:cNvPr>
          <p:cNvPicPr>
            <a:picLocks noChangeAspect="1"/>
          </p:cNvPicPr>
          <p:nvPr/>
        </p:nvPicPr>
        <p:blipFill>
          <a:blip r:embed="rId4"/>
          <a:srcRect/>
          <a:stretch>
            <a:fillRect/>
          </a:stretch>
        </p:blipFill>
        <p:spPr>
          <a:xfrm>
            <a:off x="9032030" y="1874311"/>
            <a:ext cx="3241460" cy="4139697"/>
          </a:xfrm>
          <a:prstGeom prst="rect">
            <a:avLst/>
          </a:prstGeom>
        </p:spPr>
      </p:pic>
    </p:spTree>
    <p:extLst>
      <p:ext uri="{BB962C8B-B14F-4D97-AF65-F5344CB8AC3E}">
        <p14:creationId xmlns:p14="http://schemas.microsoft.com/office/powerpoint/2010/main" val="4013564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5C4D7-3C2B-FC3D-90AD-7FF2AD30C7B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A666122-69A9-FBC8-91E3-9CBAA7CC44E1}"/>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a:extLst>
              <a:ext uri="{FF2B5EF4-FFF2-40B4-BE49-F238E27FC236}">
                <a16:creationId xmlns:a16="http://schemas.microsoft.com/office/drawing/2014/main" id="{EC8BC337-C644-01E5-A226-43532E3F4986}"/>
              </a:ext>
            </a:extLst>
          </p:cNvPr>
          <p:cNvSpPr txBox="1"/>
          <p:nvPr/>
        </p:nvSpPr>
        <p:spPr>
          <a:xfrm>
            <a:off x="502920" y="256032"/>
            <a:ext cx="3368936" cy="523220"/>
          </a:xfrm>
          <a:prstGeom prst="rect">
            <a:avLst/>
          </a:prstGeom>
          <a:noFill/>
        </p:spPr>
        <p:txBody>
          <a:bodyPr wrap="none">
            <a:spAutoFit/>
          </a:bodyPr>
          <a:lstStyle/>
          <a:p>
            <a:pPr>
              <a:defRPr sz="2800" b="1">
                <a:solidFill>
                  <a:srgbClr val="183558"/>
                </a:solidFill>
              </a:defRPr>
            </a:pPr>
            <a:r>
              <a:rPr lang="en-GB" sz="2800" b="1" dirty="0"/>
              <a:t>Strengths &amp; Potential</a:t>
            </a:r>
            <a:endParaRPr lang="en-GB" noProof="0" dirty="0"/>
          </a:p>
        </p:txBody>
      </p:sp>
      <p:sp>
        <p:nvSpPr>
          <p:cNvPr id="6" name="TextBox 5">
            <a:extLst>
              <a:ext uri="{FF2B5EF4-FFF2-40B4-BE49-F238E27FC236}">
                <a16:creationId xmlns:a16="http://schemas.microsoft.com/office/drawing/2014/main" id="{2E5A8FE2-0E74-8486-1F30-586B88273A11}"/>
              </a:ext>
            </a:extLst>
          </p:cNvPr>
          <p:cNvSpPr txBox="1"/>
          <p:nvPr/>
        </p:nvSpPr>
        <p:spPr>
          <a:xfrm>
            <a:off x="530352" y="804672"/>
            <a:ext cx="2579168" cy="307777"/>
          </a:xfrm>
          <a:prstGeom prst="rect">
            <a:avLst/>
          </a:prstGeom>
          <a:noFill/>
        </p:spPr>
        <p:txBody>
          <a:bodyPr wrap="none">
            <a:spAutoFit/>
          </a:bodyPr>
          <a:lstStyle/>
          <a:p>
            <a:r>
              <a:rPr lang="en-GB" sz="1400" dirty="0"/>
              <a:t>See the whole child, not just NF1</a:t>
            </a:r>
            <a:endParaRPr lang="en-GB" sz="1400" b="1" dirty="0"/>
          </a:p>
        </p:txBody>
      </p:sp>
      <p:sp>
        <p:nvSpPr>
          <p:cNvPr id="7" name="Rounded Rectangle 6">
            <a:extLst>
              <a:ext uri="{FF2B5EF4-FFF2-40B4-BE49-F238E27FC236}">
                <a16:creationId xmlns:a16="http://schemas.microsoft.com/office/drawing/2014/main" id="{6D7AD92E-AB98-997B-CD90-B476A400D5A2}"/>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a:extLst>
              <a:ext uri="{FF2B5EF4-FFF2-40B4-BE49-F238E27FC236}">
                <a16:creationId xmlns:a16="http://schemas.microsoft.com/office/drawing/2014/main" id="{45049D12-5E32-E00C-52CE-545BD2C83A22}"/>
              </a:ext>
            </a:extLst>
          </p:cNvPr>
          <p:cNvSpPr/>
          <p:nvPr/>
        </p:nvSpPr>
        <p:spPr>
          <a:xfrm>
            <a:off x="7725674"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 name="TextBox 9">
            <a:extLst>
              <a:ext uri="{FF2B5EF4-FFF2-40B4-BE49-F238E27FC236}">
                <a16:creationId xmlns:a16="http://schemas.microsoft.com/office/drawing/2014/main" id="{17F1CF1A-9448-0008-B57C-D11C3E225A8E}"/>
              </a:ext>
            </a:extLst>
          </p:cNvPr>
          <p:cNvSpPr txBox="1"/>
          <p:nvPr/>
        </p:nvSpPr>
        <p:spPr>
          <a:xfrm>
            <a:off x="7926842" y="1494839"/>
            <a:ext cx="2634478" cy="2289858"/>
          </a:xfrm>
          <a:prstGeom prst="rect">
            <a:avLst/>
          </a:prstGeom>
          <a:noFill/>
        </p:spPr>
        <p:txBody>
          <a:bodyPr wrap="square" lIns="73152" tIns="36576" rIns="73152" bIns="36576">
            <a:spAutoFit/>
          </a:bodyPr>
          <a:lstStyle/>
          <a:p>
            <a:br>
              <a:rPr lang="en-GB" sz="1600" dirty="0"/>
            </a:br>
            <a:r>
              <a:rPr lang="en-GB" sz="1600" b="1" dirty="0"/>
              <a:t>Rather than asking:</a:t>
            </a:r>
            <a:br>
              <a:rPr lang="en-GB" sz="1600" dirty="0"/>
            </a:br>
            <a:r>
              <a:rPr lang="en-GB" sz="1600" i="1" dirty="0"/>
              <a:t>“What can't this child do?”</a:t>
            </a:r>
          </a:p>
          <a:p>
            <a:endParaRPr lang="en-GB" sz="1600" dirty="0"/>
          </a:p>
          <a:p>
            <a:r>
              <a:rPr lang="en-GB" sz="1600" b="1" dirty="0"/>
              <a:t>Consider asking:</a:t>
            </a:r>
            <a:br>
              <a:rPr lang="en-GB" sz="1600" dirty="0"/>
            </a:br>
            <a:r>
              <a:rPr lang="en-GB" sz="1600" dirty="0"/>
              <a:t>“What are they good at, and how can we build on it?”</a:t>
            </a:r>
          </a:p>
          <a:p>
            <a:endParaRPr lang="en-GB" sz="1600" i="1" dirty="0"/>
          </a:p>
          <a:p>
            <a:endParaRPr lang="en-GB" sz="1600" dirty="0"/>
          </a:p>
        </p:txBody>
      </p:sp>
      <p:sp>
        <p:nvSpPr>
          <p:cNvPr id="13" name="Rounded Rectangle 12">
            <a:extLst>
              <a:ext uri="{FF2B5EF4-FFF2-40B4-BE49-F238E27FC236}">
                <a16:creationId xmlns:a16="http://schemas.microsoft.com/office/drawing/2014/main" id="{5D2AFF0F-E180-0524-F30F-E89F124661FC}"/>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401B140E-3434-7FC1-8452-FB741F52A42A}"/>
              </a:ext>
            </a:extLst>
          </p:cNvPr>
          <p:cNvSpPr txBox="1"/>
          <p:nvPr/>
        </p:nvSpPr>
        <p:spPr>
          <a:xfrm>
            <a:off x="868680" y="1572768"/>
            <a:ext cx="6172200" cy="3120854"/>
          </a:xfrm>
          <a:prstGeom prst="rect">
            <a:avLst/>
          </a:prstGeom>
          <a:noFill/>
        </p:spPr>
        <p:txBody>
          <a:bodyPr wrap="square" lIns="109728" tIns="36576" rIns="73152" bIns="36576">
            <a:spAutoFit/>
          </a:bodyPr>
          <a:lstStyle/>
          <a:p>
            <a:r>
              <a:rPr lang="en-GB" b="1" dirty="0"/>
              <a:t>You may notice persistent difficulties with:</a:t>
            </a:r>
          </a:p>
          <a:p>
            <a:endParaRPr lang="en-GB" dirty="0"/>
          </a:p>
          <a:p>
            <a:r>
              <a:rPr lang="en-GB" b="1" dirty="0"/>
              <a:t>A child with NF1 may be:</a:t>
            </a:r>
            <a:endParaRPr lang="en-GB" dirty="0"/>
          </a:p>
          <a:p>
            <a:r>
              <a:rPr lang="en-GB" dirty="0"/>
              <a:t>✓ Creative and imaginative</a:t>
            </a:r>
            <a:br>
              <a:rPr lang="en-GB" dirty="0"/>
            </a:br>
            <a:r>
              <a:rPr lang="en-GB" dirty="0"/>
              <a:t>✓ Curious and keen to learn</a:t>
            </a:r>
            <a:br>
              <a:rPr lang="en-GB" dirty="0"/>
            </a:br>
            <a:r>
              <a:rPr lang="en-GB" dirty="0"/>
              <a:t>✓ Kind and caring</a:t>
            </a:r>
            <a:br>
              <a:rPr lang="en-GB" dirty="0"/>
            </a:br>
            <a:r>
              <a:rPr lang="en-GB" dirty="0"/>
              <a:t>✓ Funny and sociable</a:t>
            </a:r>
            <a:br>
              <a:rPr lang="en-GB" dirty="0"/>
            </a:br>
            <a:r>
              <a:rPr lang="en-GB" dirty="0"/>
              <a:t>✓ Determined and persistent</a:t>
            </a:r>
            <a:br>
              <a:rPr lang="en-GB" dirty="0"/>
            </a:br>
            <a:r>
              <a:rPr lang="en-GB" dirty="0"/>
              <a:t>✓ Talented in particular areas</a:t>
            </a:r>
            <a:br>
              <a:rPr lang="en-GB" dirty="0"/>
            </a:br>
            <a:r>
              <a:rPr lang="en-GB" dirty="0"/>
              <a:t>✓ Full of ideas and enthusiasm</a:t>
            </a:r>
            <a:br>
              <a:rPr lang="en-GB" dirty="0"/>
            </a:br>
            <a:r>
              <a:rPr lang="en-GB" dirty="0"/>
              <a:t>✓ Capable of much more than others may assume</a:t>
            </a:r>
          </a:p>
        </p:txBody>
      </p:sp>
      <p:sp>
        <p:nvSpPr>
          <p:cNvPr id="15" name="Rounded Rectangle 14">
            <a:extLst>
              <a:ext uri="{FF2B5EF4-FFF2-40B4-BE49-F238E27FC236}">
                <a16:creationId xmlns:a16="http://schemas.microsoft.com/office/drawing/2014/main" id="{9DF887A3-52C9-B371-5F65-E05BAF7ACDA5}"/>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a:extLst>
              <a:ext uri="{FF2B5EF4-FFF2-40B4-BE49-F238E27FC236}">
                <a16:creationId xmlns:a16="http://schemas.microsoft.com/office/drawing/2014/main" id="{333048E4-8F9E-A019-81CB-2D13FE85E397}"/>
              </a:ext>
            </a:extLst>
          </p:cNvPr>
          <p:cNvSpPr txBox="1"/>
          <p:nvPr/>
        </p:nvSpPr>
        <p:spPr>
          <a:xfrm>
            <a:off x="822960" y="5779008"/>
            <a:ext cx="9555480" cy="489365"/>
          </a:xfrm>
          <a:prstGeom prst="rect">
            <a:avLst/>
          </a:prstGeom>
          <a:noFill/>
        </p:spPr>
        <p:txBody>
          <a:bodyPr wrap="square" lIns="73152" tIns="36576" rIns="73152" bIns="36576">
            <a:spAutoFit/>
          </a:bodyPr>
          <a:lstStyle/>
          <a:p>
            <a:pPr>
              <a:defRPr sz="1350" b="1">
                <a:solidFill>
                  <a:srgbClr val="183558"/>
                </a:solidFill>
              </a:defRPr>
            </a:pPr>
            <a:r>
              <a:rPr lang="en-GB" sz="1350" b="1" dirty="0"/>
              <a:t>Having NF1 does not determine a child's potential. Support their strengths and aspirations rather than limiting them because of their diagnosis.</a:t>
            </a:r>
            <a:endParaRPr lang="en-GB" noProof="0" dirty="0"/>
          </a:p>
        </p:txBody>
      </p:sp>
      <p:sp>
        <p:nvSpPr>
          <p:cNvPr id="18" name="Freeform 5">
            <a:extLst>
              <a:ext uri="{FF2B5EF4-FFF2-40B4-BE49-F238E27FC236}">
                <a16:creationId xmlns:a16="http://schemas.microsoft.com/office/drawing/2014/main" id="{00F9E82D-25C3-9C1D-3F2D-76D94D7F3F04}"/>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9" name="Picture 8">
            <a:extLst>
              <a:ext uri="{FF2B5EF4-FFF2-40B4-BE49-F238E27FC236}">
                <a16:creationId xmlns:a16="http://schemas.microsoft.com/office/drawing/2014/main" id="{5352E624-2A7D-3FC5-6598-7E016F0DACED}"/>
              </a:ext>
            </a:extLst>
          </p:cNvPr>
          <p:cNvPicPr>
            <a:picLocks noChangeAspect="1"/>
          </p:cNvPicPr>
          <p:nvPr/>
        </p:nvPicPr>
        <p:blipFill>
          <a:blip r:embed="rId4"/>
          <a:srcRect/>
          <a:stretch>
            <a:fillRect/>
          </a:stretch>
        </p:blipFill>
        <p:spPr>
          <a:xfrm>
            <a:off x="9504962" y="2236990"/>
            <a:ext cx="3079967" cy="4031383"/>
          </a:xfrm>
          <a:prstGeom prst="rect">
            <a:avLst/>
          </a:prstGeom>
        </p:spPr>
      </p:pic>
    </p:spTree>
    <p:extLst>
      <p:ext uri="{BB962C8B-B14F-4D97-AF65-F5344CB8AC3E}">
        <p14:creationId xmlns:p14="http://schemas.microsoft.com/office/powerpoint/2010/main" val="215352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6373A50-B81D-22E0-5083-C8F8FC174CA7}"/>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ounded Rectangle 14">
            <a:extLst>
              <a:ext uri="{FF2B5EF4-FFF2-40B4-BE49-F238E27FC236}">
                <a16:creationId xmlns:a16="http://schemas.microsoft.com/office/drawing/2014/main" id="{116808BF-6A3C-ED8C-9609-4BC2EDD93A5E}"/>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Rounded Rectangle 12">
            <a:extLst>
              <a:ext uri="{FF2B5EF4-FFF2-40B4-BE49-F238E27FC236}">
                <a16:creationId xmlns:a16="http://schemas.microsoft.com/office/drawing/2014/main" id="{12FBA3C3-69FF-D87B-23B6-CE4BB7429C92}"/>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Rounded Rectangle 7">
            <a:extLst>
              <a:ext uri="{FF2B5EF4-FFF2-40B4-BE49-F238E27FC236}">
                <a16:creationId xmlns:a16="http://schemas.microsoft.com/office/drawing/2014/main" id="{72DAA94C-7696-6C6C-A075-58534CDB0B29}"/>
              </a:ext>
            </a:extLst>
          </p:cNvPr>
          <p:cNvSpPr/>
          <p:nvPr/>
        </p:nvSpPr>
        <p:spPr>
          <a:xfrm>
            <a:off x="7862832" y="1733624"/>
            <a:ext cx="2332728" cy="375277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noProof="0" dirty="0" err="1"/>
              <a:t>fd</a:t>
            </a:r>
            <a:endParaRPr lang="en-GB" noProof="0" dirty="0"/>
          </a:p>
        </p:txBody>
      </p:sp>
      <p:sp>
        <p:nvSpPr>
          <p:cNvPr id="11" name="Rounded Rectangle 2">
            <a:extLst>
              <a:ext uri="{FF2B5EF4-FFF2-40B4-BE49-F238E27FC236}">
                <a16:creationId xmlns:a16="http://schemas.microsoft.com/office/drawing/2014/main" id="{6B03C02A-B32F-CA0F-A918-29F25F902C09}"/>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 name="Rounded Rectangle 6">
            <a:extLst>
              <a:ext uri="{FF2B5EF4-FFF2-40B4-BE49-F238E27FC236}">
                <a16:creationId xmlns:a16="http://schemas.microsoft.com/office/drawing/2014/main" id="{CDD44E3A-B430-E7A6-21C6-509EBC4F7467}"/>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 name="TextBox 16">
            <a:extLst>
              <a:ext uri="{FF2B5EF4-FFF2-40B4-BE49-F238E27FC236}">
                <a16:creationId xmlns:a16="http://schemas.microsoft.com/office/drawing/2014/main" id="{5EF576E1-3A75-8937-D8F1-59B7C7202786}"/>
              </a:ext>
            </a:extLst>
          </p:cNvPr>
          <p:cNvSpPr txBox="1"/>
          <p:nvPr/>
        </p:nvSpPr>
        <p:spPr>
          <a:xfrm>
            <a:off x="398161" y="209639"/>
            <a:ext cx="4287741" cy="923330"/>
          </a:xfrm>
          <a:prstGeom prst="rect">
            <a:avLst/>
          </a:prstGeom>
          <a:noFill/>
        </p:spPr>
        <p:txBody>
          <a:bodyPr wrap="square" lIns="91440" tIns="45720" rIns="91440" bIns="45720" anchor="t">
            <a:spAutoFit/>
          </a:bodyPr>
          <a:lstStyle/>
          <a:p>
            <a:r>
              <a:rPr lang="en-GB" b="1" dirty="0"/>
              <a:t>Meet Emily</a:t>
            </a:r>
          </a:p>
          <a:p>
            <a:endParaRPr lang="en-GB" b="1" dirty="0"/>
          </a:p>
          <a:p>
            <a:r>
              <a:rPr lang="en-GB" b="1" dirty="0"/>
              <a:t>What support can look like in practice</a:t>
            </a:r>
          </a:p>
        </p:txBody>
      </p:sp>
      <p:sp>
        <p:nvSpPr>
          <p:cNvPr id="27" name="Freeform 7">
            <a:extLst>
              <a:ext uri="{FF2B5EF4-FFF2-40B4-BE49-F238E27FC236}">
                <a16:creationId xmlns:a16="http://schemas.microsoft.com/office/drawing/2014/main" id="{47FA35B4-9F32-DCEA-0B8E-CD0BF41E4CAE}"/>
              </a:ext>
            </a:extLst>
          </p:cNvPr>
          <p:cNvSpPr/>
          <p:nvPr/>
        </p:nvSpPr>
        <p:spPr>
          <a:xfrm>
            <a:off x="4971223" y="2703170"/>
            <a:ext cx="2129973" cy="2609494"/>
          </a:xfrm>
          <a:custGeom>
            <a:avLst/>
            <a:gdLst/>
            <a:ahLst/>
            <a:cxnLst/>
            <a:rect l="l" t="t" r="r" b="b"/>
            <a:pathLst>
              <a:path w="3334657" h="4271379">
                <a:moveTo>
                  <a:pt x="0" y="0"/>
                </a:moveTo>
                <a:lnTo>
                  <a:pt x="3334656" y="0"/>
                </a:lnTo>
                <a:lnTo>
                  <a:pt x="3334656" y="4271379"/>
                </a:lnTo>
                <a:lnTo>
                  <a:pt x="0" y="4271379"/>
                </a:lnTo>
                <a:lnTo>
                  <a:pt x="0" y="0"/>
                </a:lnTo>
                <a:close/>
              </a:path>
            </a:pathLst>
          </a:custGeom>
          <a:blipFill>
            <a:blip>
              <a:extLst>
                <a:ext uri="{96DAC541-7B7A-43D3-8B79-37D633B846F1}">
                  <asvg:svgBlip xmlns:asvg="http://schemas.microsoft.com/office/drawing/2016/SVG/main" r:embed="rId2"/>
                </a:ext>
              </a:extLst>
            </a:blip>
            <a:stretch>
              <a:fillRect b="-97872"/>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32" name="TextBox 31">
            <a:extLst>
              <a:ext uri="{FF2B5EF4-FFF2-40B4-BE49-F238E27FC236}">
                <a16:creationId xmlns:a16="http://schemas.microsoft.com/office/drawing/2014/main" id="{504ED0DA-7D00-BDAC-A224-F5C41EE22941}"/>
              </a:ext>
            </a:extLst>
          </p:cNvPr>
          <p:cNvSpPr txBox="1"/>
          <p:nvPr/>
        </p:nvSpPr>
        <p:spPr>
          <a:xfrm>
            <a:off x="777744" y="1625687"/>
            <a:ext cx="6172200" cy="3881062"/>
          </a:xfrm>
          <a:prstGeom prst="rect">
            <a:avLst/>
          </a:prstGeom>
          <a:noFill/>
        </p:spPr>
        <p:txBody>
          <a:bodyPr wrap="square" lIns="109728" tIns="36576" rIns="73152" bIns="36576" anchor="t">
            <a:spAutoFit/>
          </a:bodyPr>
          <a:lstStyle/>
          <a:p>
            <a:pPr>
              <a:spcAft>
                <a:spcPts val="400"/>
              </a:spcAft>
              <a:defRPr sz="1460">
                <a:solidFill>
                  <a:srgbClr val="525E6E"/>
                </a:solidFill>
              </a:defRPr>
            </a:pPr>
            <a:r>
              <a:rPr lang="en-GB" sz="1600" b="1" dirty="0"/>
              <a:t>Loves dinosaurs and imaginative play</a:t>
            </a:r>
          </a:p>
          <a:p>
            <a:pPr>
              <a:spcAft>
                <a:spcPts val="400"/>
              </a:spcAft>
              <a:defRPr sz="1460">
                <a:solidFill>
                  <a:srgbClr val="525E6E"/>
                </a:solidFill>
              </a:defRPr>
            </a:pPr>
            <a:br>
              <a:rPr lang="en-GB" sz="1460" dirty="0"/>
            </a:br>
            <a:r>
              <a:rPr lang="en-GB" sz="1460" dirty="0"/>
              <a:t>✓ Takes longer to process group instructions</a:t>
            </a:r>
            <a:br>
              <a:rPr lang="en-GB" sz="1460" dirty="0"/>
            </a:br>
            <a:r>
              <a:rPr lang="en-GB" sz="1460" dirty="0"/>
              <a:t>✓ Sometimes finds it difficult to join other children's games</a:t>
            </a:r>
            <a:br>
              <a:rPr lang="en-GB" sz="1460" dirty="0"/>
            </a:br>
            <a:r>
              <a:rPr lang="en-GB" sz="1460" dirty="0"/>
              <a:t>✓ Finds pencil control tiring</a:t>
            </a:r>
            <a:br>
              <a:rPr lang="en-GB" sz="1460" dirty="0"/>
            </a:br>
            <a:r>
              <a:rPr lang="en-GB" sz="1460" dirty="0"/>
              <a:t>✓ Becomes tired towards the end of the day</a:t>
            </a:r>
            <a:br>
              <a:rPr lang="en-GB" sz="1460" dirty="0"/>
            </a:br>
            <a:r>
              <a:rPr lang="en-GB" sz="1460" dirty="0"/>
              <a:t>✓ Needs reassurance when routines change</a:t>
            </a:r>
          </a:p>
          <a:p>
            <a:pPr>
              <a:spcAft>
                <a:spcPts val="400"/>
              </a:spcAft>
              <a:defRPr sz="1460">
                <a:solidFill>
                  <a:srgbClr val="525E6E"/>
                </a:solidFill>
              </a:defRPr>
            </a:pPr>
            <a:endParaRPr lang="en-GB" sz="1460" noProof="0" dirty="0"/>
          </a:p>
          <a:p>
            <a:r>
              <a:rPr lang="en-GB" b="1" dirty="0"/>
              <a:t>What helps Emily?</a:t>
            </a:r>
          </a:p>
          <a:p>
            <a:endParaRPr lang="en-GB" dirty="0"/>
          </a:p>
          <a:p>
            <a:r>
              <a:rPr lang="en-GB" sz="1400" dirty="0"/>
              <a:t>✓ Simple instructions and visual prompts</a:t>
            </a:r>
            <a:br>
              <a:rPr lang="en-GB" sz="1400" dirty="0"/>
            </a:br>
            <a:r>
              <a:rPr lang="en-GB" sz="1400" dirty="0"/>
              <a:t>✓ Extra time to respond</a:t>
            </a:r>
            <a:br>
              <a:rPr lang="en-GB" sz="1400" dirty="0"/>
            </a:br>
            <a:r>
              <a:rPr lang="en-GB" sz="1400" dirty="0"/>
              <a:t>✓ Support joining group play</a:t>
            </a:r>
            <a:br>
              <a:rPr lang="en-GB" sz="1400" dirty="0"/>
            </a:br>
            <a:r>
              <a:rPr lang="en-GB" sz="1400" dirty="0"/>
              <a:t>✓ Short breaks when she becomes tired</a:t>
            </a:r>
            <a:br>
              <a:rPr lang="en-GB" sz="1400" dirty="0"/>
            </a:br>
            <a:r>
              <a:rPr lang="en-GB" sz="1400" dirty="0"/>
              <a:t>✓ Adults recognising and building on the things she loves</a:t>
            </a:r>
          </a:p>
          <a:p>
            <a:pPr>
              <a:spcAft>
                <a:spcPts val="400"/>
              </a:spcAft>
              <a:defRPr sz="1460">
                <a:solidFill>
                  <a:srgbClr val="525E6E"/>
                </a:solidFill>
              </a:defRPr>
            </a:pPr>
            <a:endParaRPr lang="en-GB" noProof="0" dirty="0"/>
          </a:p>
        </p:txBody>
      </p:sp>
      <p:sp>
        <p:nvSpPr>
          <p:cNvPr id="33" name="TextBox 32">
            <a:extLst>
              <a:ext uri="{FF2B5EF4-FFF2-40B4-BE49-F238E27FC236}">
                <a16:creationId xmlns:a16="http://schemas.microsoft.com/office/drawing/2014/main" id="{57285761-2F15-1F06-6A0A-DD4857875CFF}"/>
              </a:ext>
            </a:extLst>
          </p:cNvPr>
          <p:cNvSpPr txBox="1"/>
          <p:nvPr/>
        </p:nvSpPr>
        <p:spPr>
          <a:xfrm>
            <a:off x="674915" y="5809343"/>
            <a:ext cx="6096000" cy="4693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350" b="1" i="0" u="none" strike="noStrike" noProof="0" dirty="0">
                <a:solidFill>
                  <a:srgbClr val="002060"/>
                </a:solidFill>
                <a:latin typeface="Calibri"/>
                <a:ea typeface="Calibri"/>
                <a:cs typeface="Calibri"/>
              </a:rPr>
              <a:t>Characters created based on different lived experiences of NF1</a:t>
            </a:r>
            <a:endParaRPr lang="en-GB" sz="1350" noProof="0" dirty="0">
              <a:solidFill>
                <a:srgbClr val="002060"/>
              </a:solidFill>
              <a:latin typeface="Calibri"/>
              <a:ea typeface="Calibri"/>
              <a:cs typeface="Calibri"/>
            </a:endParaRPr>
          </a:p>
          <a:p>
            <a:pPr algn="ctr"/>
            <a:endParaRPr lang="en-GB" sz="1100" noProof="0" dirty="0">
              <a:ea typeface="Calibri"/>
              <a:cs typeface="Calibri"/>
            </a:endParaRPr>
          </a:p>
        </p:txBody>
      </p:sp>
      <p:sp>
        <p:nvSpPr>
          <p:cNvPr id="4" name="Freeform 5">
            <a:extLst>
              <a:ext uri="{FF2B5EF4-FFF2-40B4-BE49-F238E27FC236}">
                <a16:creationId xmlns:a16="http://schemas.microsoft.com/office/drawing/2014/main" id="{FC567288-EA63-3954-53A5-4286E0E2FF56}"/>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6" name="TextBox 5">
            <a:extLst>
              <a:ext uri="{FF2B5EF4-FFF2-40B4-BE49-F238E27FC236}">
                <a16:creationId xmlns:a16="http://schemas.microsoft.com/office/drawing/2014/main" id="{76A5A00D-EC08-9616-9AD8-E1833EA1F159}"/>
              </a:ext>
            </a:extLst>
          </p:cNvPr>
          <p:cNvSpPr txBox="1"/>
          <p:nvPr/>
        </p:nvSpPr>
        <p:spPr>
          <a:xfrm>
            <a:off x="8025533" y="2040351"/>
            <a:ext cx="2007325" cy="3416320"/>
          </a:xfrm>
          <a:prstGeom prst="rect">
            <a:avLst/>
          </a:prstGeom>
          <a:noFill/>
        </p:spPr>
        <p:txBody>
          <a:bodyPr wrap="square" rtlCol="0">
            <a:spAutoFit/>
          </a:bodyPr>
          <a:lstStyle/>
          <a:p>
            <a:r>
              <a:rPr lang="en-GB" b="1" dirty="0"/>
              <a:t>Rather than asking:</a:t>
            </a:r>
            <a:br>
              <a:rPr lang="en-GB" dirty="0"/>
            </a:br>
            <a:r>
              <a:rPr lang="en-GB" i="1" dirty="0"/>
              <a:t>“How do we manage Emily's NF1?”</a:t>
            </a:r>
          </a:p>
          <a:p>
            <a:endParaRPr lang="en-GB" dirty="0"/>
          </a:p>
          <a:p>
            <a:r>
              <a:rPr lang="en-GB" b="1" dirty="0"/>
              <a:t>Consider asking:</a:t>
            </a:r>
            <a:br>
              <a:rPr lang="en-GB" dirty="0"/>
            </a:br>
            <a:r>
              <a:rPr lang="en-GB" dirty="0"/>
              <a:t>“What does Emily need from us to participate, develop and thrive?”</a:t>
            </a:r>
          </a:p>
        </p:txBody>
      </p:sp>
    </p:spTree>
    <p:extLst>
      <p:ext uri="{BB962C8B-B14F-4D97-AF65-F5344CB8AC3E}">
        <p14:creationId xmlns:p14="http://schemas.microsoft.com/office/powerpoint/2010/main" val="2668757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C7A9C-0F6E-F642-19FC-245BA5B0468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358CEA9-BC3E-5009-62E7-68535453F364}"/>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ounded Rectangle 14">
            <a:extLst>
              <a:ext uri="{FF2B5EF4-FFF2-40B4-BE49-F238E27FC236}">
                <a16:creationId xmlns:a16="http://schemas.microsoft.com/office/drawing/2014/main" id="{651400BB-D3A7-32A9-D869-E90DFD5A5146}"/>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Rounded Rectangle 12">
            <a:extLst>
              <a:ext uri="{FF2B5EF4-FFF2-40B4-BE49-F238E27FC236}">
                <a16:creationId xmlns:a16="http://schemas.microsoft.com/office/drawing/2014/main" id="{C9B23091-E360-D68F-EDB9-42B465A60FA7}"/>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Rounded Rectangle 7">
            <a:extLst>
              <a:ext uri="{FF2B5EF4-FFF2-40B4-BE49-F238E27FC236}">
                <a16:creationId xmlns:a16="http://schemas.microsoft.com/office/drawing/2014/main" id="{8F6F6FB3-0CAC-CE9B-DB60-6537FF1926F4}"/>
              </a:ext>
            </a:extLst>
          </p:cNvPr>
          <p:cNvSpPr/>
          <p:nvPr/>
        </p:nvSpPr>
        <p:spPr>
          <a:xfrm>
            <a:off x="7862832" y="1733624"/>
            <a:ext cx="2332728" cy="3752776"/>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noProof="0" dirty="0" err="1"/>
              <a:t>fd</a:t>
            </a:r>
            <a:endParaRPr lang="en-GB" noProof="0" dirty="0"/>
          </a:p>
        </p:txBody>
      </p:sp>
      <p:sp>
        <p:nvSpPr>
          <p:cNvPr id="11" name="Rounded Rectangle 2">
            <a:extLst>
              <a:ext uri="{FF2B5EF4-FFF2-40B4-BE49-F238E27FC236}">
                <a16:creationId xmlns:a16="http://schemas.microsoft.com/office/drawing/2014/main" id="{B140FBA6-CE97-BA52-69D1-A716A1366C5F}"/>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 name="Rounded Rectangle 6">
            <a:extLst>
              <a:ext uri="{FF2B5EF4-FFF2-40B4-BE49-F238E27FC236}">
                <a16:creationId xmlns:a16="http://schemas.microsoft.com/office/drawing/2014/main" id="{2FBDF55C-91A6-1835-9A55-178BD9B501AC}"/>
              </a:ext>
            </a:extLst>
          </p:cNvPr>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 name="TextBox 16">
            <a:extLst>
              <a:ext uri="{FF2B5EF4-FFF2-40B4-BE49-F238E27FC236}">
                <a16:creationId xmlns:a16="http://schemas.microsoft.com/office/drawing/2014/main" id="{2FAAB5D5-0A2B-14F8-2789-4999FDAC6C92}"/>
              </a:ext>
            </a:extLst>
          </p:cNvPr>
          <p:cNvSpPr txBox="1"/>
          <p:nvPr/>
        </p:nvSpPr>
        <p:spPr>
          <a:xfrm>
            <a:off x="966455" y="171271"/>
            <a:ext cx="5374710" cy="923330"/>
          </a:xfrm>
          <a:prstGeom prst="rect">
            <a:avLst/>
          </a:prstGeom>
          <a:noFill/>
        </p:spPr>
        <p:txBody>
          <a:bodyPr wrap="square" lIns="91440" tIns="45720" rIns="91440" bIns="45720" anchor="t">
            <a:spAutoFit/>
          </a:bodyPr>
          <a:lstStyle/>
          <a:p>
            <a:r>
              <a:rPr lang="en-GB" b="1" dirty="0"/>
              <a:t>What Every Early Years Practitioner Should Remember</a:t>
            </a:r>
          </a:p>
          <a:p>
            <a:endParaRPr lang="en-GB" b="1" dirty="0"/>
          </a:p>
          <a:p>
            <a:r>
              <a:rPr lang="en-GB" dirty="0"/>
              <a:t>Small changes now can have a lasting impact</a:t>
            </a:r>
            <a:endParaRPr lang="en-GB" b="1" dirty="0"/>
          </a:p>
        </p:txBody>
      </p:sp>
      <p:sp>
        <p:nvSpPr>
          <p:cNvPr id="32" name="TextBox 31">
            <a:extLst>
              <a:ext uri="{FF2B5EF4-FFF2-40B4-BE49-F238E27FC236}">
                <a16:creationId xmlns:a16="http://schemas.microsoft.com/office/drawing/2014/main" id="{338F14A6-E9D5-F5DE-50C7-99F6A63521E3}"/>
              </a:ext>
            </a:extLst>
          </p:cNvPr>
          <p:cNvSpPr txBox="1"/>
          <p:nvPr/>
        </p:nvSpPr>
        <p:spPr>
          <a:xfrm>
            <a:off x="777744" y="2002322"/>
            <a:ext cx="6172200" cy="2147254"/>
          </a:xfrm>
          <a:prstGeom prst="rect">
            <a:avLst/>
          </a:prstGeom>
          <a:noFill/>
        </p:spPr>
        <p:txBody>
          <a:bodyPr wrap="square" lIns="109728" tIns="36576" rIns="73152" bIns="36576" anchor="t">
            <a:spAutoFit/>
          </a:bodyPr>
          <a:lstStyle/>
          <a:p>
            <a:pPr>
              <a:spcAft>
                <a:spcPts val="400"/>
              </a:spcAft>
              <a:defRPr sz="1460">
                <a:solidFill>
                  <a:srgbClr val="525E6E"/>
                </a:solidFill>
              </a:defRPr>
            </a:pPr>
            <a:r>
              <a:rPr lang="en-GB" sz="1460" b="1" dirty="0"/>
              <a:t>REMEMBER</a:t>
            </a:r>
            <a:r>
              <a:rPr lang="en-GB" sz="1460" dirty="0"/>
              <a:t> </a:t>
            </a:r>
          </a:p>
          <a:p>
            <a:pPr>
              <a:spcAft>
                <a:spcPts val="400"/>
              </a:spcAft>
              <a:defRPr sz="1460">
                <a:solidFill>
                  <a:srgbClr val="525E6E"/>
                </a:solidFill>
              </a:defRPr>
            </a:pPr>
            <a:r>
              <a:rPr lang="en-GB" sz="1460" dirty="0"/>
              <a:t>✓ Every child with NF1 is different</a:t>
            </a:r>
            <a:br>
              <a:rPr lang="en-GB" sz="1460" dirty="0"/>
            </a:br>
            <a:r>
              <a:rPr lang="en-GB" sz="1460" dirty="0"/>
              <a:t>✓ Difficulties may not always be obvious</a:t>
            </a:r>
            <a:br>
              <a:rPr lang="en-GB" sz="1460" dirty="0"/>
            </a:br>
            <a:r>
              <a:rPr lang="en-GB" sz="1460" dirty="0"/>
              <a:t>✓ Behaviour may be communicating an unmet need</a:t>
            </a:r>
            <a:br>
              <a:rPr lang="en-GB" sz="1460" dirty="0"/>
            </a:br>
            <a:r>
              <a:rPr lang="en-GB" sz="1460" dirty="0"/>
              <a:t>✓ Early developmental differences should not simply be dismissed</a:t>
            </a:r>
            <a:br>
              <a:rPr lang="en-GB" sz="1460" dirty="0"/>
            </a:br>
            <a:r>
              <a:rPr lang="en-GB" sz="1460" dirty="0"/>
              <a:t>✓ Listen to parents and carers</a:t>
            </a:r>
            <a:br>
              <a:rPr lang="en-GB" sz="1460" dirty="0"/>
            </a:br>
            <a:r>
              <a:rPr lang="en-GB" sz="1460" dirty="0"/>
              <a:t>✓ Work closely with the SENCO and other professionals</a:t>
            </a:r>
            <a:br>
              <a:rPr lang="en-GB" sz="1460" dirty="0"/>
            </a:br>
            <a:r>
              <a:rPr lang="en-GB" sz="1460" dirty="0"/>
              <a:t>✓ Keep expectations high while providing appropriate support</a:t>
            </a:r>
            <a:br>
              <a:rPr lang="en-GB" sz="1460" dirty="0"/>
            </a:br>
            <a:r>
              <a:rPr lang="en-GB" sz="1460" dirty="0"/>
              <a:t>✓ Celebrate the child's strengths, progress and individuality</a:t>
            </a:r>
            <a:endParaRPr lang="en-GB" noProof="0" dirty="0"/>
          </a:p>
        </p:txBody>
      </p:sp>
      <p:sp>
        <p:nvSpPr>
          <p:cNvPr id="33" name="TextBox 32">
            <a:extLst>
              <a:ext uri="{FF2B5EF4-FFF2-40B4-BE49-F238E27FC236}">
                <a16:creationId xmlns:a16="http://schemas.microsoft.com/office/drawing/2014/main" id="{43EA50FB-C8D6-CB2F-44F6-68FBCEF2C29E}"/>
              </a:ext>
            </a:extLst>
          </p:cNvPr>
          <p:cNvSpPr txBox="1"/>
          <p:nvPr/>
        </p:nvSpPr>
        <p:spPr>
          <a:xfrm>
            <a:off x="674914" y="5809343"/>
            <a:ext cx="1016072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400" b="1" dirty="0"/>
              <a:t>Getting the right understanding and support in place from the beginning can make a lifelong difference for a child with NF1</a:t>
            </a:r>
            <a:r>
              <a:rPr lang="en-GB" sz="1400" dirty="0"/>
              <a:t>.</a:t>
            </a:r>
            <a:endParaRPr lang="en-GB" sz="1100" noProof="0" dirty="0">
              <a:ea typeface="Calibri"/>
              <a:cs typeface="Calibri"/>
            </a:endParaRPr>
          </a:p>
        </p:txBody>
      </p:sp>
      <p:sp>
        <p:nvSpPr>
          <p:cNvPr id="4" name="Freeform 5">
            <a:extLst>
              <a:ext uri="{FF2B5EF4-FFF2-40B4-BE49-F238E27FC236}">
                <a16:creationId xmlns:a16="http://schemas.microsoft.com/office/drawing/2014/main" id="{88571733-D799-6030-B0A7-ABEF185CAB1B}"/>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2"/>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6" name="TextBox 5">
            <a:extLst>
              <a:ext uri="{FF2B5EF4-FFF2-40B4-BE49-F238E27FC236}">
                <a16:creationId xmlns:a16="http://schemas.microsoft.com/office/drawing/2014/main" id="{062957EA-386A-B96E-9ED8-159963149738}"/>
              </a:ext>
            </a:extLst>
          </p:cNvPr>
          <p:cNvSpPr txBox="1"/>
          <p:nvPr/>
        </p:nvSpPr>
        <p:spPr>
          <a:xfrm>
            <a:off x="8025533" y="2040351"/>
            <a:ext cx="2007325" cy="2308324"/>
          </a:xfrm>
          <a:prstGeom prst="rect">
            <a:avLst/>
          </a:prstGeom>
          <a:noFill/>
        </p:spPr>
        <p:txBody>
          <a:bodyPr wrap="square" rtlCol="0">
            <a:spAutoFit/>
          </a:bodyPr>
          <a:lstStyle/>
          <a:p>
            <a:r>
              <a:rPr lang="en-GB" b="1" dirty="0"/>
              <a:t>Ask yourself:</a:t>
            </a:r>
          </a:p>
          <a:p>
            <a:br>
              <a:rPr lang="en-GB" dirty="0"/>
            </a:br>
            <a:r>
              <a:rPr lang="en-GB" dirty="0"/>
              <a:t>“What can we put in place now that will help this child as they move through education?”</a:t>
            </a:r>
          </a:p>
        </p:txBody>
      </p:sp>
      <p:pic>
        <p:nvPicPr>
          <p:cNvPr id="8" name="Picture 7">
            <a:extLst>
              <a:ext uri="{FF2B5EF4-FFF2-40B4-BE49-F238E27FC236}">
                <a16:creationId xmlns:a16="http://schemas.microsoft.com/office/drawing/2014/main" id="{B826DEA6-8333-C3A6-0239-E3C7E3B32FFB}"/>
              </a:ext>
            </a:extLst>
          </p:cNvPr>
          <p:cNvPicPr>
            <a:picLocks noChangeAspect="1"/>
          </p:cNvPicPr>
          <p:nvPr/>
        </p:nvPicPr>
        <p:blipFill>
          <a:blip r:embed="rId3"/>
          <a:srcRect/>
          <a:stretch>
            <a:fillRect/>
          </a:stretch>
        </p:blipFill>
        <p:spPr>
          <a:xfrm>
            <a:off x="9229534" y="3207938"/>
            <a:ext cx="3193831" cy="2308324"/>
          </a:xfrm>
          <a:prstGeom prst="rect">
            <a:avLst/>
          </a:prstGeom>
        </p:spPr>
      </p:pic>
    </p:spTree>
    <p:extLst>
      <p:ext uri="{BB962C8B-B14F-4D97-AF65-F5344CB8AC3E}">
        <p14:creationId xmlns:p14="http://schemas.microsoft.com/office/powerpoint/2010/main" val="427830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12">
            <a:extLst>
              <a:ext uri="{FF2B5EF4-FFF2-40B4-BE49-F238E27FC236}">
                <a16:creationId xmlns:a16="http://schemas.microsoft.com/office/drawing/2014/main" id="{63192985-2849-5615-8986-69DA0528831A}"/>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Rectangle 6">
            <a:extLst>
              <a:ext uri="{FF2B5EF4-FFF2-40B4-BE49-F238E27FC236}">
                <a16:creationId xmlns:a16="http://schemas.microsoft.com/office/drawing/2014/main" id="{960298A1-32C9-13BE-DC6D-03B509E0BE2C}"/>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ounded Rectangle 7">
            <a:extLst>
              <a:ext uri="{FF2B5EF4-FFF2-40B4-BE49-F238E27FC236}">
                <a16:creationId xmlns:a16="http://schemas.microsoft.com/office/drawing/2014/main" id="{50F72DDC-D71B-7281-C0BE-87D6345DBAAF}"/>
              </a:ext>
            </a:extLst>
          </p:cNvPr>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Rounded Rectangle 2">
            <a:extLst>
              <a:ext uri="{FF2B5EF4-FFF2-40B4-BE49-F238E27FC236}">
                <a16:creationId xmlns:a16="http://schemas.microsoft.com/office/drawing/2014/main" id="{91BBB2AE-8146-7C26-B9B0-1A4AB533E771}"/>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Rounded Rectangle 14">
            <a:extLst>
              <a:ext uri="{FF2B5EF4-FFF2-40B4-BE49-F238E27FC236}">
                <a16:creationId xmlns:a16="http://schemas.microsoft.com/office/drawing/2014/main" id="{88FA26DD-5248-7594-5F78-9A191F5EC913}"/>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 name="Rounded Rectangle 6">
            <a:extLst>
              <a:ext uri="{FF2B5EF4-FFF2-40B4-BE49-F238E27FC236}">
                <a16:creationId xmlns:a16="http://schemas.microsoft.com/office/drawing/2014/main" id="{B208F488-6CD9-ECB4-AF7C-ADAFEA8B2BA5}"/>
              </a:ext>
            </a:extLst>
          </p:cNvPr>
          <p:cNvSpPr/>
          <p:nvPr/>
        </p:nvSpPr>
        <p:spPr>
          <a:xfrm>
            <a:off x="213360" y="1241503"/>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 name="TextBox 14">
            <a:extLst>
              <a:ext uri="{FF2B5EF4-FFF2-40B4-BE49-F238E27FC236}">
                <a16:creationId xmlns:a16="http://schemas.microsoft.com/office/drawing/2014/main" id="{BA8C7D4B-2C3A-6FEC-CC34-4F24B63A078C}"/>
              </a:ext>
            </a:extLst>
          </p:cNvPr>
          <p:cNvSpPr txBox="1"/>
          <p:nvPr/>
        </p:nvSpPr>
        <p:spPr>
          <a:xfrm>
            <a:off x="364911" y="117603"/>
            <a:ext cx="7926789" cy="646331"/>
          </a:xfrm>
          <a:prstGeom prst="rect">
            <a:avLst/>
          </a:prstGeom>
          <a:noFill/>
        </p:spPr>
        <p:txBody>
          <a:bodyPr wrap="square" lIns="91440" tIns="45720" rIns="91440" bIns="45720" anchor="t">
            <a:spAutoFit/>
          </a:bodyPr>
          <a:lstStyle/>
          <a:p>
            <a:r>
              <a:rPr lang="en-GB" b="1" dirty="0"/>
              <a:t>Real Life Story</a:t>
            </a:r>
          </a:p>
          <a:p>
            <a:r>
              <a:rPr lang="en-GB" b="1" dirty="0"/>
              <a:t>The difference the right support can make</a:t>
            </a:r>
          </a:p>
        </p:txBody>
      </p:sp>
      <p:sp>
        <p:nvSpPr>
          <p:cNvPr id="17" name="TextBox 16">
            <a:extLst>
              <a:ext uri="{FF2B5EF4-FFF2-40B4-BE49-F238E27FC236}">
                <a16:creationId xmlns:a16="http://schemas.microsoft.com/office/drawing/2014/main" id="{975DC94F-4F00-B9C3-C112-7DC0D1925685}"/>
              </a:ext>
            </a:extLst>
          </p:cNvPr>
          <p:cNvSpPr txBox="1"/>
          <p:nvPr/>
        </p:nvSpPr>
        <p:spPr>
          <a:xfrm>
            <a:off x="530352" y="804672"/>
            <a:ext cx="1097032" cy="523220"/>
          </a:xfrm>
          <a:prstGeom prst="rect">
            <a:avLst/>
          </a:prstGeom>
          <a:noFill/>
        </p:spPr>
        <p:txBody>
          <a:bodyPr wrap="none" lIns="91440" tIns="45720" rIns="91440" bIns="45720" anchor="t">
            <a:spAutoFit/>
          </a:bodyPr>
          <a:lstStyle/>
          <a:p>
            <a:pPr>
              <a:defRPr sz="1350">
                <a:solidFill>
                  <a:srgbClr val="525E6E"/>
                </a:solidFill>
              </a:defRPr>
            </a:pPr>
            <a:r>
              <a:rPr lang="en-GB" sz="2800" noProof="0" dirty="0">
                <a:ea typeface="Calibri"/>
                <a:cs typeface="Calibri"/>
              </a:rPr>
              <a:t>Nicole</a:t>
            </a:r>
          </a:p>
        </p:txBody>
      </p:sp>
      <p:sp>
        <p:nvSpPr>
          <p:cNvPr id="21" name="TextBox 20">
            <a:extLst>
              <a:ext uri="{FF2B5EF4-FFF2-40B4-BE49-F238E27FC236}">
                <a16:creationId xmlns:a16="http://schemas.microsoft.com/office/drawing/2014/main" id="{B87EBE7A-91ED-ED9A-4CB3-E76AEE4A7B5D}"/>
              </a:ext>
            </a:extLst>
          </p:cNvPr>
          <p:cNvSpPr txBox="1"/>
          <p:nvPr/>
        </p:nvSpPr>
        <p:spPr>
          <a:xfrm>
            <a:off x="868680" y="1572768"/>
            <a:ext cx="6172200" cy="3274743"/>
          </a:xfrm>
          <a:prstGeom prst="rect">
            <a:avLst/>
          </a:prstGeom>
          <a:noFill/>
        </p:spPr>
        <p:txBody>
          <a:bodyPr wrap="square" lIns="109728" tIns="36576" rIns="73152" bIns="36576" anchor="t">
            <a:spAutoFit/>
          </a:bodyPr>
          <a:lstStyle/>
          <a:p>
            <a:r>
              <a:rPr lang="en-GB" sz="1600" b="1" dirty="0"/>
              <a:t>At age 6, she couldn't write her own name.</a:t>
            </a:r>
            <a:endParaRPr lang="en-GB" sz="1600" dirty="0"/>
          </a:p>
          <a:p>
            <a:r>
              <a:rPr lang="en-GB" sz="1600" dirty="0"/>
              <a:t>✓ She struggled with learning from an early age</a:t>
            </a:r>
            <a:br>
              <a:rPr lang="en-GB" sz="1600" dirty="0"/>
            </a:br>
            <a:r>
              <a:rPr lang="en-GB" sz="1600" dirty="0"/>
              <a:t>✓ She was excluded from PE because of difficulties associated with NF1</a:t>
            </a:r>
            <a:br>
              <a:rPr lang="en-GB" sz="1600" dirty="0"/>
            </a:br>
            <a:r>
              <a:rPr lang="en-GB" sz="1600" dirty="0"/>
              <a:t>✓ She was told she was unlikely to achieve academically</a:t>
            </a:r>
            <a:br>
              <a:rPr lang="en-GB" sz="1600" dirty="0"/>
            </a:br>
            <a:r>
              <a:rPr lang="en-GB" sz="1600" dirty="0"/>
              <a:t>✓ She left school with just </a:t>
            </a:r>
            <a:r>
              <a:rPr lang="en-GB" sz="1600" b="1" dirty="0"/>
              <a:t>one GCSE</a:t>
            </a:r>
          </a:p>
          <a:p>
            <a:endParaRPr lang="en-GB" sz="1600" dirty="0"/>
          </a:p>
          <a:p>
            <a:r>
              <a:rPr lang="en-GB" sz="1600" b="1" dirty="0"/>
              <a:t>But that wasn't the end of her story.</a:t>
            </a:r>
            <a:endParaRPr lang="en-GB" sz="1600" dirty="0"/>
          </a:p>
          <a:p>
            <a:r>
              <a:rPr lang="en-GB" sz="1600" dirty="0"/>
              <a:t>At college, she finally received the </a:t>
            </a:r>
            <a:r>
              <a:rPr lang="en-GB" sz="1600" b="1" dirty="0"/>
              <a:t>right support and encouragement</a:t>
            </a:r>
            <a:r>
              <a:rPr lang="en-GB" sz="1600" dirty="0"/>
              <a:t>.</a:t>
            </a:r>
          </a:p>
          <a:p>
            <a:r>
              <a:rPr lang="en-GB" sz="1600" dirty="0"/>
              <a:t>✓ She achieved a </a:t>
            </a:r>
            <a:r>
              <a:rPr lang="en-GB" sz="1600" b="1" dirty="0"/>
              <a:t>Sports Diploma</a:t>
            </a:r>
            <a:br>
              <a:rPr lang="en-GB" sz="1600" dirty="0"/>
            </a:br>
            <a:r>
              <a:rPr lang="en-GB" sz="1600" dirty="0"/>
              <a:t>✓ She discovered how she learned best</a:t>
            </a:r>
            <a:br>
              <a:rPr lang="en-GB" sz="1600" dirty="0"/>
            </a:br>
            <a:r>
              <a:rPr lang="en-GB" sz="1600" dirty="0"/>
              <a:t>✓ Her confidence and aspirations grew</a:t>
            </a:r>
            <a:br>
              <a:rPr lang="en-GB" sz="1600" dirty="0"/>
            </a:br>
            <a:r>
              <a:rPr lang="en-GB" sz="1600" dirty="0"/>
              <a:t>✓ She went on to university</a:t>
            </a:r>
            <a:br>
              <a:rPr lang="en-GB" sz="1600" dirty="0"/>
            </a:br>
            <a:r>
              <a:rPr lang="en-GB" sz="1600" dirty="0"/>
              <a:t>✓ She graduated with a </a:t>
            </a:r>
            <a:r>
              <a:rPr lang="en-GB" sz="1600" b="1" dirty="0"/>
              <a:t>degree in Graphic Design Engineering</a:t>
            </a:r>
            <a:endParaRPr lang="en-GB" sz="1600" dirty="0"/>
          </a:p>
        </p:txBody>
      </p:sp>
      <p:sp>
        <p:nvSpPr>
          <p:cNvPr id="4" name="Freeform 5">
            <a:extLst>
              <a:ext uri="{FF2B5EF4-FFF2-40B4-BE49-F238E27FC236}">
                <a16:creationId xmlns:a16="http://schemas.microsoft.com/office/drawing/2014/main" id="{2B5F0485-A7BD-CA22-3CB6-0B7F042F11FF}"/>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2"/>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6" name="Picture 5">
            <a:extLst>
              <a:ext uri="{FF2B5EF4-FFF2-40B4-BE49-F238E27FC236}">
                <a16:creationId xmlns:a16="http://schemas.microsoft.com/office/drawing/2014/main" id="{A0112C71-C05D-FD98-C0ED-C0ACDCCD73CA}"/>
              </a:ext>
            </a:extLst>
          </p:cNvPr>
          <p:cNvPicPr>
            <a:picLocks noChangeAspect="1"/>
          </p:cNvPicPr>
          <p:nvPr/>
        </p:nvPicPr>
        <p:blipFill>
          <a:blip r:embed="rId3"/>
          <a:stretch>
            <a:fillRect/>
          </a:stretch>
        </p:blipFill>
        <p:spPr>
          <a:xfrm>
            <a:off x="7918307" y="2121408"/>
            <a:ext cx="2596896" cy="2596896"/>
          </a:xfrm>
          <a:prstGeom prst="rect">
            <a:avLst/>
          </a:prstGeom>
        </p:spPr>
      </p:pic>
    </p:spTree>
    <p:extLst>
      <p:ext uri="{BB962C8B-B14F-4D97-AF65-F5344CB8AC3E}">
        <p14:creationId xmlns:p14="http://schemas.microsoft.com/office/powerpoint/2010/main" val="1279811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 name="Rounded Rectangle 3"/>
          <p:cNvSpPr/>
          <p:nvPr/>
        </p:nvSpPr>
        <p:spPr>
          <a:xfrm>
            <a:off x="10561320" y="5349240"/>
            <a:ext cx="1097280" cy="1097280"/>
          </a:xfrm>
          <a:prstGeom prst="roundRect">
            <a:avLst/>
          </a:prstGeom>
          <a:solidFill>
            <a:srgbClr val="E5F2F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TextBox 4"/>
          <p:cNvSpPr txBox="1"/>
          <p:nvPr/>
        </p:nvSpPr>
        <p:spPr>
          <a:xfrm>
            <a:off x="502920" y="256032"/>
            <a:ext cx="4828566" cy="523220"/>
          </a:xfrm>
          <a:prstGeom prst="rect">
            <a:avLst/>
          </a:prstGeom>
          <a:noFill/>
        </p:spPr>
        <p:txBody>
          <a:bodyPr wrap="none">
            <a:spAutoFit/>
          </a:bodyPr>
          <a:lstStyle/>
          <a:p>
            <a:pPr>
              <a:defRPr sz="2800" b="1">
                <a:solidFill>
                  <a:srgbClr val="183558"/>
                </a:solidFill>
              </a:defRPr>
            </a:pPr>
            <a:r>
              <a:rPr lang="en-GB" noProof="0" dirty="0"/>
              <a:t>And she is not alone……………….</a:t>
            </a:r>
          </a:p>
        </p:txBody>
      </p:sp>
      <p:sp>
        <p:nvSpPr>
          <p:cNvPr id="7" name="Rounded Rectangle 6"/>
          <p:cNvSpPr/>
          <p:nvPr/>
        </p:nvSpPr>
        <p:spPr>
          <a:xfrm>
            <a:off x="530352" y="1078992"/>
            <a:ext cx="2011680" cy="64008"/>
          </a:xfrm>
          <a:prstGeom prst="roundRect">
            <a:avLst/>
          </a:prstGeom>
          <a:solidFill>
            <a:srgbClr val="0094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 name="Rounded Rectangle 7"/>
          <p:cNvSpPr/>
          <p:nvPr/>
        </p:nvSpPr>
        <p:spPr>
          <a:xfrm>
            <a:off x="7651540" y="1472184"/>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 name="TextBox 11"/>
          <p:cNvSpPr txBox="1"/>
          <p:nvPr/>
        </p:nvSpPr>
        <p:spPr>
          <a:xfrm>
            <a:off x="8229600" y="4773168"/>
            <a:ext cx="2057400" cy="250838"/>
          </a:xfrm>
          <a:prstGeom prst="rect">
            <a:avLst/>
          </a:prstGeom>
          <a:noFill/>
        </p:spPr>
        <p:txBody>
          <a:bodyPr wrap="square" lIns="73152" tIns="36576" rIns="73152" bIns="36576">
            <a:spAutoFit/>
          </a:bodyPr>
          <a:lstStyle/>
          <a:p>
            <a:pPr algn="ctr">
              <a:defRPr sz="1150" b="1">
                <a:solidFill>
                  <a:srgbClr val="009496"/>
                </a:solidFill>
              </a:defRPr>
            </a:pPr>
            <a:r>
              <a:rPr lang="en-GB" noProof="0" dirty="0"/>
              <a:t>Canva-stye visual space</a:t>
            </a:r>
          </a:p>
        </p:txBody>
      </p:sp>
      <p:sp>
        <p:nvSpPr>
          <p:cNvPr id="13" name="Rounded Rectangle 12"/>
          <p:cNvSpPr/>
          <p:nvPr/>
        </p:nvSpPr>
        <p:spPr>
          <a:xfrm>
            <a:off x="640080" y="1572768"/>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 name="TextBox 13"/>
          <p:cNvSpPr txBox="1"/>
          <p:nvPr/>
        </p:nvSpPr>
        <p:spPr>
          <a:xfrm>
            <a:off x="868680" y="1572768"/>
            <a:ext cx="6172200" cy="574516"/>
          </a:xfrm>
          <a:prstGeom prst="rect">
            <a:avLst/>
          </a:prstGeom>
          <a:noFill/>
        </p:spPr>
        <p:txBody>
          <a:bodyPr wrap="square" lIns="109728" tIns="36576" rIns="73152" bIns="36576" anchor="t">
            <a:spAutoFit/>
          </a:bodyPr>
          <a:lstStyle/>
          <a:p>
            <a:pPr>
              <a:spcAft>
                <a:spcPts val="400"/>
              </a:spcAft>
              <a:defRPr sz="1460">
                <a:solidFill>
                  <a:srgbClr val="525E6E"/>
                </a:solidFill>
              </a:defRPr>
            </a:pPr>
            <a:endParaRPr lang="en-GB" noProof="0" dirty="0"/>
          </a:p>
          <a:p>
            <a:pPr>
              <a:spcAft>
                <a:spcPts val="400"/>
              </a:spcAft>
              <a:defRPr sz="1460">
                <a:solidFill>
                  <a:srgbClr val="525E6E"/>
                </a:solidFill>
              </a:defRPr>
            </a:pPr>
            <a:endParaRPr lang="en-GB" dirty="0"/>
          </a:p>
        </p:txBody>
      </p:sp>
      <p:sp>
        <p:nvSpPr>
          <p:cNvPr id="15" name="Rounded Rectangle 14"/>
          <p:cNvSpPr/>
          <p:nvPr/>
        </p:nvSpPr>
        <p:spPr>
          <a:xfrm>
            <a:off x="304535" y="6124924"/>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 name="TextBox 15"/>
          <p:cNvSpPr txBox="1"/>
          <p:nvPr/>
        </p:nvSpPr>
        <p:spPr>
          <a:xfrm>
            <a:off x="670896" y="6123718"/>
            <a:ext cx="9555480" cy="689420"/>
          </a:xfrm>
          <a:prstGeom prst="rect">
            <a:avLst/>
          </a:prstGeom>
          <a:noFill/>
        </p:spPr>
        <p:txBody>
          <a:bodyPr wrap="square" lIns="73152" tIns="36576" rIns="73152" bIns="36576">
            <a:spAutoFit/>
          </a:bodyPr>
          <a:lstStyle/>
          <a:p>
            <a:pPr>
              <a:defRPr sz="1350" b="1">
                <a:solidFill>
                  <a:srgbClr val="183558"/>
                </a:solidFill>
              </a:defRPr>
            </a:pPr>
            <a:r>
              <a:rPr lang="en-GB" sz="2000" b="1" dirty="0"/>
              <a:t>Early support may not change NF1, but it can change the journey — helping children build confidence, overcome barriers and reach their potential.</a:t>
            </a:r>
            <a:endParaRPr lang="en-GB" sz="2000" noProof="0" dirty="0"/>
          </a:p>
        </p:txBody>
      </p:sp>
      <p:sp>
        <p:nvSpPr>
          <p:cNvPr id="18" name="Freeform 5">
            <a:extLst>
              <a:ext uri="{FF2B5EF4-FFF2-40B4-BE49-F238E27FC236}">
                <a16:creationId xmlns:a16="http://schemas.microsoft.com/office/drawing/2014/main" id="{21890D97-1F6A-4386-CFEC-CEDFD5F12EB8}"/>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pic>
        <p:nvPicPr>
          <p:cNvPr id="19" name="Picture 18">
            <a:extLst>
              <a:ext uri="{FF2B5EF4-FFF2-40B4-BE49-F238E27FC236}">
                <a16:creationId xmlns:a16="http://schemas.microsoft.com/office/drawing/2014/main" id="{010B3BDA-A584-B15F-AC31-491C4955B45D}"/>
              </a:ext>
            </a:extLst>
          </p:cNvPr>
          <p:cNvPicPr>
            <a:picLocks noChangeAspect="1"/>
          </p:cNvPicPr>
          <p:nvPr/>
        </p:nvPicPr>
        <p:blipFill>
          <a:blip r:embed="rId4"/>
          <a:srcRect l="5957" t="13012" r="17312" b="10256"/>
          <a:stretch>
            <a:fillRect/>
          </a:stretch>
        </p:blipFill>
        <p:spPr>
          <a:xfrm>
            <a:off x="615934" y="2071978"/>
            <a:ext cx="2357859" cy="3143812"/>
          </a:xfrm>
          <a:prstGeom prst="rect">
            <a:avLst/>
          </a:prstGeom>
        </p:spPr>
      </p:pic>
      <p:pic>
        <p:nvPicPr>
          <p:cNvPr id="21" name="Picture 20">
            <a:extLst>
              <a:ext uri="{FF2B5EF4-FFF2-40B4-BE49-F238E27FC236}">
                <a16:creationId xmlns:a16="http://schemas.microsoft.com/office/drawing/2014/main" id="{880771D0-6E8B-778E-63E3-E19D34E935D0}"/>
              </a:ext>
            </a:extLst>
          </p:cNvPr>
          <p:cNvPicPr>
            <a:picLocks noChangeAspect="1"/>
          </p:cNvPicPr>
          <p:nvPr/>
        </p:nvPicPr>
        <p:blipFill>
          <a:blip r:embed="rId5"/>
          <a:stretch>
            <a:fillRect/>
          </a:stretch>
        </p:blipFill>
        <p:spPr>
          <a:xfrm>
            <a:off x="4857527" y="2116716"/>
            <a:ext cx="2055362" cy="3072624"/>
          </a:xfrm>
          <a:prstGeom prst="rect">
            <a:avLst/>
          </a:prstGeom>
        </p:spPr>
      </p:pic>
      <p:pic>
        <p:nvPicPr>
          <p:cNvPr id="23" name="Picture 22">
            <a:extLst>
              <a:ext uri="{FF2B5EF4-FFF2-40B4-BE49-F238E27FC236}">
                <a16:creationId xmlns:a16="http://schemas.microsoft.com/office/drawing/2014/main" id="{CF76D140-F452-A3E0-C87E-A209759420DE}"/>
              </a:ext>
            </a:extLst>
          </p:cNvPr>
          <p:cNvPicPr>
            <a:picLocks noChangeAspect="1"/>
          </p:cNvPicPr>
          <p:nvPr/>
        </p:nvPicPr>
        <p:blipFill>
          <a:blip r:embed="rId6"/>
          <a:stretch>
            <a:fillRect/>
          </a:stretch>
        </p:blipFill>
        <p:spPr>
          <a:xfrm>
            <a:off x="2996653" y="1763344"/>
            <a:ext cx="1673124" cy="3622460"/>
          </a:xfrm>
          <a:prstGeom prst="rect">
            <a:avLst/>
          </a:prstGeom>
        </p:spPr>
      </p:pic>
      <p:pic>
        <p:nvPicPr>
          <p:cNvPr id="25" name="Picture 24">
            <a:extLst>
              <a:ext uri="{FF2B5EF4-FFF2-40B4-BE49-F238E27FC236}">
                <a16:creationId xmlns:a16="http://schemas.microsoft.com/office/drawing/2014/main" id="{43A7B215-58CD-0575-87AC-87E82E981A75}"/>
              </a:ext>
            </a:extLst>
          </p:cNvPr>
          <p:cNvPicPr>
            <a:picLocks noChangeAspect="1"/>
          </p:cNvPicPr>
          <p:nvPr/>
        </p:nvPicPr>
        <p:blipFill>
          <a:blip r:embed="rId7"/>
          <a:srcRect t="9574" b="9480"/>
          <a:stretch>
            <a:fillRect/>
          </a:stretch>
        </p:blipFill>
        <p:spPr>
          <a:xfrm>
            <a:off x="7751975" y="1716310"/>
            <a:ext cx="2571750" cy="366949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C127A-FD92-5DA7-D4E5-4CD87E0E23BE}"/>
            </a:ext>
          </a:extLst>
        </p:cNvPr>
        <p:cNvGrpSpPr/>
        <p:nvPr/>
      </p:nvGrpSpPr>
      <p:grpSpPr>
        <a:xfrm>
          <a:off x="0" y="0"/>
          <a:ext cx="0" cy="0"/>
          <a:chOff x="0" y="0"/>
          <a:chExt cx="0" cy="0"/>
        </a:xfrm>
      </p:grpSpPr>
      <p:sp>
        <p:nvSpPr>
          <p:cNvPr id="3" name="Rounded Rectangle 12">
            <a:extLst>
              <a:ext uri="{FF2B5EF4-FFF2-40B4-BE49-F238E27FC236}">
                <a16:creationId xmlns:a16="http://schemas.microsoft.com/office/drawing/2014/main" id="{1024DCE2-C0AC-837B-8F1D-CBE0434E6ADB}"/>
              </a:ext>
            </a:extLst>
          </p:cNvPr>
          <p:cNvSpPr/>
          <p:nvPr/>
        </p:nvSpPr>
        <p:spPr>
          <a:xfrm>
            <a:off x="594360" y="1325880"/>
            <a:ext cx="6720840" cy="416052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Rectangle 6">
            <a:extLst>
              <a:ext uri="{FF2B5EF4-FFF2-40B4-BE49-F238E27FC236}">
                <a16:creationId xmlns:a16="http://schemas.microsoft.com/office/drawing/2014/main" id="{46797E77-A189-CE2C-A31A-B85C9270E8C0}"/>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 name="Rounded Rectangle 7">
            <a:extLst>
              <a:ext uri="{FF2B5EF4-FFF2-40B4-BE49-F238E27FC236}">
                <a16:creationId xmlns:a16="http://schemas.microsoft.com/office/drawing/2014/main" id="{904B1407-A04D-A027-8328-AFEFCDF09826}"/>
              </a:ext>
            </a:extLst>
          </p:cNvPr>
          <p:cNvSpPr/>
          <p:nvPr/>
        </p:nvSpPr>
        <p:spPr>
          <a:xfrm>
            <a:off x="7818120" y="1325880"/>
            <a:ext cx="2880360" cy="434340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 name="Rounded Rectangle 2">
            <a:extLst>
              <a:ext uri="{FF2B5EF4-FFF2-40B4-BE49-F238E27FC236}">
                <a16:creationId xmlns:a16="http://schemas.microsoft.com/office/drawing/2014/main" id="{C3FBD40C-BE21-BFD3-3044-230619CD51C2}"/>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Rounded Rectangle 14">
            <a:extLst>
              <a:ext uri="{FF2B5EF4-FFF2-40B4-BE49-F238E27FC236}">
                <a16:creationId xmlns:a16="http://schemas.microsoft.com/office/drawing/2014/main" id="{0FB19E28-0FB0-A636-8036-1E2E54FED9C8}"/>
              </a:ext>
            </a:extLst>
          </p:cNvPr>
          <p:cNvSpPr/>
          <p:nvPr/>
        </p:nvSpPr>
        <p:spPr>
          <a:xfrm>
            <a:off x="594360" y="5623560"/>
            <a:ext cx="10040112" cy="658368"/>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a:t>Early support isn't about deciding a child's future. It's about giving them the best possible chance to have choices about their future.</a:t>
            </a:r>
            <a:endParaRPr lang="en-GB" noProof="0" dirty="0"/>
          </a:p>
        </p:txBody>
      </p:sp>
      <p:sp>
        <p:nvSpPr>
          <p:cNvPr id="15" name="TextBox 14">
            <a:extLst>
              <a:ext uri="{FF2B5EF4-FFF2-40B4-BE49-F238E27FC236}">
                <a16:creationId xmlns:a16="http://schemas.microsoft.com/office/drawing/2014/main" id="{BB47C34B-8B68-6EB0-7E52-EF7C3F981BBA}"/>
              </a:ext>
            </a:extLst>
          </p:cNvPr>
          <p:cNvSpPr txBox="1"/>
          <p:nvPr/>
        </p:nvSpPr>
        <p:spPr>
          <a:xfrm>
            <a:off x="364911" y="202504"/>
            <a:ext cx="7926789" cy="923330"/>
          </a:xfrm>
          <a:prstGeom prst="rect">
            <a:avLst/>
          </a:prstGeom>
          <a:noFill/>
        </p:spPr>
        <p:txBody>
          <a:bodyPr wrap="square" lIns="91440" tIns="45720" rIns="91440" bIns="45720" anchor="t">
            <a:spAutoFit/>
          </a:bodyPr>
          <a:lstStyle/>
          <a:p>
            <a:r>
              <a:rPr lang="en-GB" b="1" dirty="0"/>
              <a:t>Success looks different for everyone</a:t>
            </a:r>
          </a:p>
          <a:p>
            <a:endParaRPr lang="en-GB" b="1" dirty="0"/>
          </a:p>
          <a:p>
            <a:r>
              <a:rPr lang="en-GB" b="1" dirty="0"/>
              <a:t>The goal is opportunity, not one particular destination</a:t>
            </a:r>
          </a:p>
        </p:txBody>
      </p:sp>
      <p:sp>
        <p:nvSpPr>
          <p:cNvPr id="21" name="TextBox 20">
            <a:extLst>
              <a:ext uri="{FF2B5EF4-FFF2-40B4-BE49-F238E27FC236}">
                <a16:creationId xmlns:a16="http://schemas.microsoft.com/office/drawing/2014/main" id="{E747C2F2-777A-4AB7-F270-461E2987CB40}"/>
              </a:ext>
            </a:extLst>
          </p:cNvPr>
          <p:cNvSpPr txBox="1"/>
          <p:nvPr/>
        </p:nvSpPr>
        <p:spPr>
          <a:xfrm>
            <a:off x="868680" y="1572768"/>
            <a:ext cx="6172200" cy="3274743"/>
          </a:xfrm>
          <a:prstGeom prst="rect">
            <a:avLst/>
          </a:prstGeom>
          <a:noFill/>
        </p:spPr>
        <p:txBody>
          <a:bodyPr wrap="square" lIns="109728" tIns="36576" rIns="73152" bIns="36576" anchor="t">
            <a:spAutoFit/>
          </a:bodyPr>
          <a:lstStyle/>
          <a:p>
            <a:r>
              <a:rPr lang="en-GB" sz="1600" b="1" dirty="0"/>
              <a:t>Not every child with NF1 will want to go to university — and they don't need to.</a:t>
            </a:r>
          </a:p>
          <a:p>
            <a:endParaRPr lang="en-GB" sz="1600" dirty="0"/>
          </a:p>
          <a:p>
            <a:r>
              <a:rPr lang="en-GB" sz="1600" dirty="0"/>
              <a:t>With the right understanding and support from an early age, we can help children:</a:t>
            </a:r>
          </a:p>
          <a:p>
            <a:r>
              <a:rPr lang="en-GB" sz="1600" dirty="0"/>
              <a:t>✓ Discover what they enjoy and what they are good at</a:t>
            </a:r>
            <a:br>
              <a:rPr lang="en-GB" sz="1600" dirty="0"/>
            </a:br>
            <a:r>
              <a:rPr lang="en-GB" sz="1600" dirty="0"/>
              <a:t>✓ Develop confidence in their own abilities</a:t>
            </a:r>
            <a:br>
              <a:rPr lang="en-GB" sz="1600" dirty="0"/>
            </a:br>
            <a:r>
              <a:rPr lang="en-GB" sz="1600" dirty="0"/>
              <a:t>✓ Build the skills they need for greater independence</a:t>
            </a:r>
            <a:br>
              <a:rPr lang="en-GB" sz="1600" dirty="0"/>
            </a:br>
            <a:r>
              <a:rPr lang="en-GB" sz="1600" dirty="0"/>
              <a:t>✓ Explore college, apprenticeships, university, employment or other pathways</a:t>
            </a:r>
            <a:br>
              <a:rPr lang="en-GB" sz="1600" dirty="0"/>
            </a:br>
            <a:r>
              <a:rPr lang="en-GB" sz="1600" dirty="0"/>
              <a:t>✓ Make choices based on </a:t>
            </a:r>
            <a:r>
              <a:rPr lang="en-GB" sz="1600" b="1" dirty="0"/>
              <a:t>what they want to do</a:t>
            </a:r>
            <a:r>
              <a:rPr lang="en-GB" sz="1600" dirty="0"/>
              <a:t>, rather than what others assume they can do</a:t>
            </a:r>
          </a:p>
          <a:p>
            <a:endParaRPr lang="en-GB" sz="1600" dirty="0"/>
          </a:p>
        </p:txBody>
      </p:sp>
      <p:sp>
        <p:nvSpPr>
          <p:cNvPr id="4" name="Freeform 5">
            <a:extLst>
              <a:ext uri="{FF2B5EF4-FFF2-40B4-BE49-F238E27FC236}">
                <a16:creationId xmlns:a16="http://schemas.microsoft.com/office/drawing/2014/main" id="{B0BA0E9B-5F14-22CC-68DC-306BCB51E696}"/>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2"/>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
        <p:nvSpPr>
          <p:cNvPr id="2" name="TextBox 1">
            <a:extLst>
              <a:ext uri="{FF2B5EF4-FFF2-40B4-BE49-F238E27FC236}">
                <a16:creationId xmlns:a16="http://schemas.microsoft.com/office/drawing/2014/main" id="{5588BF7A-44B8-23F8-BF2D-67ABF71A5862}"/>
              </a:ext>
            </a:extLst>
          </p:cNvPr>
          <p:cNvSpPr txBox="1"/>
          <p:nvPr/>
        </p:nvSpPr>
        <p:spPr>
          <a:xfrm>
            <a:off x="755313" y="5633612"/>
            <a:ext cx="7735003" cy="646331"/>
          </a:xfrm>
          <a:prstGeom prst="rect">
            <a:avLst/>
          </a:prstGeom>
          <a:noFill/>
        </p:spPr>
        <p:txBody>
          <a:bodyPr wrap="none" rtlCol="0">
            <a:spAutoFit/>
          </a:bodyPr>
          <a:lstStyle/>
          <a:p>
            <a:r>
              <a:rPr lang="en-GB" dirty="0"/>
              <a:t>Early support isn't about deciding a child's future. It's about giving them the best</a:t>
            </a:r>
          </a:p>
          <a:p>
            <a:r>
              <a:rPr lang="en-GB" dirty="0"/>
              <a:t> possible chance to have choices about their future.</a:t>
            </a:r>
          </a:p>
        </p:txBody>
      </p:sp>
      <p:pic>
        <p:nvPicPr>
          <p:cNvPr id="8" name="Picture 7">
            <a:extLst>
              <a:ext uri="{FF2B5EF4-FFF2-40B4-BE49-F238E27FC236}">
                <a16:creationId xmlns:a16="http://schemas.microsoft.com/office/drawing/2014/main" id="{CD38AD7D-491E-7EDB-255F-0E8205F637E7}"/>
              </a:ext>
            </a:extLst>
          </p:cNvPr>
          <p:cNvPicPr>
            <a:picLocks noChangeAspect="1"/>
          </p:cNvPicPr>
          <p:nvPr/>
        </p:nvPicPr>
        <p:blipFill>
          <a:blip r:embed="rId3"/>
          <a:srcRect/>
          <a:stretch>
            <a:fillRect/>
          </a:stretch>
        </p:blipFill>
        <p:spPr>
          <a:xfrm>
            <a:off x="8259780" y="1335932"/>
            <a:ext cx="2416436" cy="2416436"/>
          </a:xfrm>
          <a:prstGeom prst="rect">
            <a:avLst/>
          </a:prstGeom>
        </p:spPr>
      </p:pic>
      <p:pic>
        <p:nvPicPr>
          <p:cNvPr id="13" name="Picture 12">
            <a:extLst>
              <a:ext uri="{FF2B5EF4-FFF2-40B4-BE49-F238E27FC236}">
                <a16:creationId xmlns:a16="http://schemas.microsoft.com/office/drawing/2014/main" id="{2DCC5EAD-96AD-E5E5-6A6A-E1E024C22C8D}"/>
              </a:ext>
            </a:extLst>
          </p:cNvPr>
          <p:cNvPicPr>
            <a:picLocks noChangeAspect="1"/>
          </p:cNvPicPr>
          <p:nvPr/>
        </p:nvPicPr>
        <p:blipFill>
          <a:blip r:embed="rId4"/>
          <a:srcRect/>
          <a:stretch>
            <a:fillRect/>
          </a:stretch>
        </p:blipFill>
        <p:spPr>
          <a:xfrm>
            <a:off x="8764636" y="2880744"/>
            <a:ext cx="3121152" cy="3901440"/>
          </a:xfrm>
          <a:prstGeom prst="rect">
            <a:avLst/>
          </a:prstGeom>
        </p:spPr>
      </p:pic>
    </p:spTree>
    <p:extLst>
      <p:ext uri="{BB962C8B-B14F-4D97-AF65-F5344CB8AC3E}">
        <p14:creationId xmlns:p14="http://schemas.microsoft.com/office/powerpoint/2010/main" val="3504473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0EA52-35A0-71E4-91D9-11A4164083F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5A9828C-3579-D7A9-812D-ED2310DA7167}"/>
              </a:ext>
            </a:extLst>
          </p:cNvPr>
          <p:cNvSpPr/>
          <p:nvPr/>
        </p:nvSpPr>
        <p:spPr>
          <a:xfrm>
            <a:off x="10424160" y="0"/>
            <a:ext cx="1554480" cy="6858000"/>
          </a:xfrm>
          <a:prstGeom prst="rect">
            <a:avLst/>
          </a:prstGeom>
          <a:solidFill>
            <a:srgbClr val="DD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 name="Rounded Rectangle 2">
            <a:extLst>
              <a:ext uri="{FF2B5EF4-FFF2-40B4-BE49-F238E27FC236}">
                <a16:creationId xmlns:a16="http://schemas.microsoft.com/office/drawing/2014/main" id="{19BA7162-290D-63A0-F05B-DF4F30922E7F}"/>
              </a:ext>
            </a:extLst>
          </p:cNvPr>
          <p:cNvSpPr/>
          <p:nvPr/>
        </p:nvSpPr>
        <p:spPr>
          <a:xfrm>
            <a:off x="9921240" y="411480"/>
            <a:ext cx="914400" cy="914400"/>
          </a:xfrm>
          <a:prstGeom prst="roundRect">
            <a:avLst/>
          </a:prstGeom>
          <a:solidFill>
            <a:srgbClr val="FFF9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TextBox 6">
            <a:extLst>
              <a:ext uri="{FF2B5EF4-FFF2-40B4-BE49-F238E27FC236}">
                <a16:creationId xmlns:a16="http://schemas.microsoft.com/office/drawing/2014/main" id="{FBC1B24C-6AB3-F90F-C613-70CD3A2412AE}"/>
              </a:ext>
            </a:extLst>
          </p:cNvPr>
          <p:cNvSpPr txBox="1"/>
          <p:nvPr/>
        </p:nvSpPr>
        <p:spPr>
          <a:xfrm>
            <a:off x="3570050" y="2599244"/>
            <a:ext cx="7052553" cy="904863"/>
          </a:xfrm>
          <a:prstGeom prst="rect">
            <a:avLst/>
          </a:prstGeom>
          <a:noFill/>
        </p:spPr>
        <p:txBody>
          <a:bodyPr wrap="square" lIns="73152" tIns="36576" rIns="73152" bIns="36576">
            <a:spAutoFit/>
          </a:bodyPr>
          <a:lstStyle/>
          <a:p>
            <a:pPr algn="l">
              <a:defRPr sz="3400" b="1">
                <a:solidFill>
                  <a:srgbClr val="183558"/>
                </a:solidFill>
              </a:defRPr>
            </a:pPr>
            <a:r>
              <a:rPr lang="en-GB" sz="5400" noProof="0" dirty="0"/>
              <a:t>Thank you</a:t>
            </a:r>
          </a:p>
        </p:txBody>
      </p:sp>
      <p:sp>
        <p:nvSpPr>
          <p:cNvPr id="14" name="Freeform 5">
            <a:extLst>
              <a:ext uri="{FF2B5EF4-FFF2-40B4-BE49-F238E27FC236}">
                <a16:creationId xmlns:a16="http://schemas.microsoft.com/office/drawing/2014/main" id="{86D0DFB0-B620-B2A1-CCFF-AE4E747B821F}"/>
              </a:ext>
            </a:extLst>
          </p:cNvPr>
          <p:cNvSpPr/>
          <p:nvPr/>
        </p:nvSpPr>
        <p:spPr>
          <a:xfrm>
            <a:off x="9647928" y="75816"/>
            <a:ext cx="2324298" cy="979261"/>
          </a:xfrm>
          <a:custGeom>
            <a:avLst/>
            <a:gdLst/>
            <a:ahLst/>
            <a:cxnLst/>
            <a:rect l="l" t="t" r="r" b="b"/>
            <a:pathLst>
              <a:path w="5043399" h="2089695">
                <a:moveTo>
                  <a:pt x="0" y="0"/>
                </a:moveTo>
                <a:lnTo>
                  <a:pt x="5043399" y="0"/>
                </a:lnTo>
                <a:lnTo>
                  <a:pt x="5043399" y="2089695"/>
                </a:lnTo>
                <a:lnTo>
                  <a:pt x="0" y="2089695"/>
                </a:lnTo>
                <a:lnTo>
                  <a:pt x="0" y="0"/>
                </a:lnTo>
                <a:close/>
              </a:path>
            </a:pathLst>
          </a:custGeom>
          <a:blipFill>
            <a:blip r:embed="rId3"/>
            <a:stretch>
              <a:fillRect/>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noProof="0" dirty="0"/>
          </a:p>
        </p:txBody>
      </p:sp>
    </p:spTree>
    <p:extLst>
      <p:ext uri="{BB962C8B-B14F-4D97-AF65-F5344CB8AC3E}">
        <p14:creationId xmlns:p14="http://schemas.microsoft.com/office/powerpoint/2010/main" val="34162643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C5394A9F34AF842A24931785B92BF4D" ma:contentTypeVersion="5" ma:contentTypeDescription="Create a new document." ma:contentTypeScope="" ma:versionID="68b0569e212dba866af5b2c6cb9b3e55">
  <xsd:schema xmlns:xsd="http://www.w3.org/2001/XMLSchema" xmlns:xs="http://www.w3.org/2001/XMLSchema" xmlns:p="http://schemas.microsoft.com/office/2006/metadata/properties" xmlns:ns3="ee8d5f64-7878-4cfe-8452-0c46220e9ad5" targetNamespace="http://schemas.microsoft.com/office/2006/metadata/properties" ma:root="true" ma:fieldsID="36fb833346f3573e8ea2d6eb5ff73795" ns3:_="">
    <xsd:import namespace="ee8d5f64-7878-4cfe-8452-0c46220e9ad5"/>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8d5f64-7878-4cfe-8452-0c46220e9ad5"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ee8d5f64-7878-4cfe-8452-0c46220e9ad5" xsi:nil="true"/>
  </documentManagement>
</p:properties>
</file>

<file path=customXml/itemProps1.xml><?xml version="1.0" encoding="utf-8"?>
<ds:datastoreItem xmlns:ds="http://schemas.openxmlformats.org/officeDocument/2006/customXml" ds:itemID="{9903D0EF-6CAD-4F6A-A9B7-4A1BCBCC18CD}">
  <ds:schemaRefs>
    <ds:schemaRef ds:uri="http://schemas.microsoft.com/sharepoint/v3/contenttype/forms"/>
  </ds:schemaRefs>
</ds:datastoreItem>
</file>

<file path=customXml/itemProps2.xml><?xml version="1.0" encoding="utf-8"?>
<ds:datastoreItem xmlns:ds="http://schemas.openxmlformats.org/officeDocument/2006/customXml" ds:itemID="{01413FEC-42E1-4C05-AC0A-FB67EAE794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8d5f64-7878-4cfe-8452-0c46220e9a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6D1B36-1287-4F40-855F-E18A79149378}">
  <ds:schemaRefs>
    <ds:schemaRef ds:uri="http://purl.org/dc/elements/1.1/"/>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purl.org/dc/terms/"/>
    <ds:schemaRef ds:uri="http://schemas.microsoft.com/office/infopath/2007/PartnerControls"/>
    <ds:schemaRef ds:uri="ee8d5f64-7878-4cfe-8452-0c46220e9ad5"/>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830</TotalTime>
  <Words>2517</Words>
  <Application>Microsoft Office PowerPoint</Application>
  <PresentationFormat>Widescreen</PresentationFormat>
  <Paragraphs>208</Paragraphs>
  <Slides>19</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Vanessa Martin</cp:lastModifiedBy>
  <cp:revision>43</cp:revision>
  <dcterms:created xsi:type="dcterms:W3CDTF">2013-01-27T09:14:16Z</dcterms:created>
  <dcterms:modified xsi:type="dcterms:W3CDTF">2026-08-20T21:21:45Z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0x0101003C5394A9F34AF842A24931785B92BF4D</vt:lpwstr>
  </property>
</Properties>
</file>